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741" r:id="rId5"/>
  </p:sldMasterIdLst>
  <p:notesMasterIdLst>
    <p:notesMasterId r:id="rId20"/>
  </p:notesMasterIdLst>
  <p:sldIdLst>
    <p:sldId id="2076138208" r:id="rId6"/>
    <p:sldId id="2076138228" r:id="rId7"/>
    <p:sldId id="2076138144" r:id="rId8"/>
    <p:sldId id="2076138145" r:id="rId9"/>
    <p:sldId id="2076138215" r:id="rId10"/>
    <p:sldId id="2076138209" r:id="rId11"/>
    <p:sldId id="2076138160" r:id="rId12"/>
    <p:sldId id="2076138223" r:id="rId13"/>
    <p:sldId id="2076138224" r:id="rId14"/>
    <p:sldId id="2076138225" r:id="rId15"/>
    <p:sldId id="2076138226" r:id="rId16"/>
    <p:sldId id="2076138227" r:id="rId17"/>
    <p:sldId id="2076138217" r:id="rId18"/>
    <p:sldId id="368" r:id="rId19"/>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Optimise Costs" id="{47B67D2C-F783-4BC9-B7A7-EC2863D0C6E1}">
          <p14:sldIdLst>
            <p14:sldId id="2076138208"/>
            <p14:sldId id="2076138228"/>
            <p14:sldId id="2076138144"/>
            <p14:sldId id="2076138145"/>
            <p14:sldId id="2076138215"/>
            <p14:sldId id="2076138209"/>
            <p14:sldId id="2076138160"/>
            <p14:sldId id="2076138223"/>
            <p14:sldId id="2076138224"/>
            <p14:sldId id="2076138225"/>
            <p14:sldId id="2076138226"/>
            <p14:sldId id="2076138227"/>
            <p14:sldId id="2076138217"/>
            <p14:sldId id="36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66"/>
    <a:srgbClr val="9BF00B"/>
    <a:srgbClr val="FFFFFF"/>
    <a:srgbClr val="0078D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F45A232-878A-446A-909B-E957355EA5FC}" v="5" dt="2021-11-17T12:30:58.08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9" d="100"/>
          <a:sy n="59" d="100"/>
        </p:scale>
        <p:origin x="921" y="5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microsoft.com/office/2015/10/relationships/revisionInfo" Target="revisionInfo.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han Singh" userId="34ab476b-8296-469d-8819-22039a4a4043" providerId="ADAL" clId="{F4AB0AC1-CA51-45D9-9A59-A3D78B02CCB7}"/>
    <pc:docChg chg="delSld delSection modSection">
      <pc:chgData name="Shan Singh" userId="34ab476b-8296-469d-8819-22039a4a4043" providerId="ADAL" clId="{F4AB0AC1-CA51-45D9-9A59-A3D78B02CCB7}" dt="2021-09-17T09:49:44.533" v="6" actId="17846"/>
      <pc:docMkLst>
        <pc:docMk/>
      </pc:docMkLst>
      <pc:sldChg chg="del">
        <pc:chgData name="Shan Singh" userId="34ab476b-8296-469d-8819-22039a4a4043" providerId="ADAL" clId="{F4AB0AC1-CA51-45D9-9A59-A3D78B02CCB7}" dt="2021-09-17T09:49:26.319" v="2" actId="47"/>
        <pc:sldMkLst>
          <pc:docMk/>
          <pc:sldMk cId="2490383724" sldId="259"/>
        </pc:sldMkLst>
      </pc:sldChg>
      <pc:sldChg chg="del">
        <pc:chgData name="Shan Singh" userId="34ab476b-8296-469d-8819-22039a4a4043" providerId="ADAL" clId="{F4AB0AC1-CA51-45D9-9A59-A3D78B02CCB7}" dt="2021-09-17T09:49:26.319" v="2" actId="47"/>
        <pc:sldMkLst>
          <pc:docMk/>
          <pc:sldMk cId="3648913495" sldId="260"/>
        </pc:sldMkLst>
      </pc:sldChg>
      <pc:sldChg chg="del">
        <pc:chgData name="Shan Singh" userId="34ab476b-8296-469d-8819-22039a4a4043" providerId="ADAL" clId="{F4AB0AC1-CA51-45D9-9A59-A3D78B02CCB7}" dt="2021-09-17T09:49:26.319" v="2" actId="47"/>
        <pc:sldMkLst>
          <pc:docMk/>
          <pc:sldMk cId="1836656261" sldId="261"/>
        </pc:sldMkLst>
      </pc:sldChg>
      <pc:sldChg chg="del">
        <pc:chgData name="Shan Singh" userId="34ab476b-8296-469d-8819-22039a4a4043" providerId="ADAL" clId="{F4AB0AC1-CA51-45D9-9A59-A3D78B02CCB7}" dt="2021-09-17T09:49:26.319" v="2" actId="47"/>
        <pc:sldMkLst>
          <pc:docMk/>
          <pc:sldMk cId="3419797466" sldId="262"/>
        </pc:sldMkLst>
      </pc:sldChg>
      <pc:sldChg chg="del">
        <pc:chgData name="Shan Singh" userId="34ab476b-8296-469d-8819-22039a4a4043" providerId="ADAL" clId="{F4AB0AC1-CA51-45D9-9A59-A3D78B02CCB7}" dt="2021-09-17T09:49:26.319" v="2" actId="47"/>
        <pc:sldMkLst>
          <pc:docMk/>
          <pc:sldMk cId="3043197656" sldId="263"/>
        </pc:sldMkLst>
      </pc:sldChg>
      <pc:sldChg chg="del">
        <pc:chgData name="Shan Singh" userId="34ab476b-8296-469d-8819-22039a4a4043" providerId="ADAL" clId="{F4AB0AC1-CA51-45D9-9A59-A3D78B02CCB7}" dt="2021-09-17T09:49:26.319" v="2" actId="47"/>
        <pc:sldMkLst>
          <pc:docMk/>
          <pc:sldMk cId="1505623605" sldId="264"/>
        </pc:sldMkLst>
      </pc:sldChg>
      <pc:sldChg chg="del">
        <pc:chgData name="Shan Singh" userId="34ab476b-8296-469d-8819-22039a4a4043" providerId="ADAL" clId="{F4AB0AC1-CA51-45D9-9A59-A3D78B02CCB7}" dt="2021-09-17T09:49:26.319" v="2" actId="47"/>
        <pc:sldMkLst>
          <pc:docMk/>
          <pc:sldMk cId="1358187105" sldId="265"/>
        </pc:sldMkLst>
      </pc:sldChg>
      <pc:sldChg chg="del">
        <pc:chgData name="Shan Singh" userId="34ab476b-8296-469d-8819-22039a4a4043" providerId="ADAL" clId="{F4AB0AC1-CA51-45D9-9A59-A3D78B02CCB7}" dt="2021-09-17T09:49:26.319" v="2" actId="47"/>
        <pc:sldMkLst>
          <pc:docMk/>
          <pc:sldMk cId="3007210442" sldId="266"/>
        </pc:sldMkLst>
      </pc:sldChg>
      <pc:sldChg chg="del">
        <pc:chgData name="Shan Singh" userId="34ab476b-8296-469d-8819-22039a4a4043" providerId="ADAL" clId="{F4AB0AC1-CA51-45D9-9A59-A3D78B02CCB7}" dt="2021-09-17T09:49:26.319" v="2" actId="47"/>
        <pc:sldMkLst>
          <pc:docMk/>
          <pc:sldMk cId="3045358345" sldId="267"/>
        </pc:sldMkLst>
      </pc:sldChg>
      <pc:sldChg chg="del">
        <pc:chgData name="Shan Singh" userId="34ab476b-8296-469d-8819-22039a4a4043" providerId="ADAL" clId="{F4AB0AC1-CA51-45D9-9A59-A3D78B02CCB7}" dt="2021-09-17T09:49:26.319" v="2" actId="47"/>
        <pc:sldMkLst>
          <pc:docMk/>
          <pc:sldMk cId="2185607443" sldId="268"/>
        </pc:sldMkLst>
      </pc:sldChg>
      <pc:sldChg chg="del">
        <pc:chgData name="Shan Singh" userId="34ab476b-8296-469d-8819-22039a4a4043" providerId="ADAL" clId="{F4AB0AC1-CA51-45D9-9A59-A3D78B02CCB7}" dt="2021-09-17T09:49:26.319" v="2" actId="47"/>
        <pc:sldMkLst>
          <pc:docMk/>
          <pc:sldMk cId="1425847908" sldId="269"/>
        </pc:sldMkLst>
      </pc:sldChg>
      <pc:sldChg chg="del">
        <pc:chgData name="Shan Singh" userId="34ab476b-8296-469d-8819-22039a4a4043" providerId="ADAL" clId="{F4AB0AC1-CA51-45D9-9A59-A3D78B02CCB7}" dt="2021-09-17T09:49:26.319" v="2" actId="47"/>
        <pc:sldMkLst>
          <pc:docMk/>
          <pc:sldMk cId="748660289" sldId="270"/>
        </pc:sldMkLst>
      </pc:sldChg>
      <pc:sldChg chg="del">
        <pc:chgData name="Shan Singh" userId="34ab476b-8296-469d-8819-22039a4a4043" providerId="ADAL" clId="{F4AB0AC1-CA51-45D9-9A59-A3D78B02CCB7}" dt="2021-09-17T09:49:26.319" v="2" actId="47"/>
        <pc:sldMkLst>
          <pc:docMk/>
          <pc:sldMk cId="1449585772" sldId="271"/>
        </pc:sldMkLst>
      </pc:sldChg>
      <pc:sldChg chg="del">
        <pc:chgData name="Shan Singh" userId="34ab476b-8296-469d-8819-22039a4a4043" providerId="ADAL" clId="{F4AB0AC1-CA51-45D9-9A59-A3D78B02CCB7}" dt="2021-09-17T09:49:26.319" v="2" actId="47"/>
        <pc:sldMkLst>
          <pc:docMk/>
          <pc:sldMk cId="1734177285" sldId="281"/>
        </pc:sldMkLst>
      </pc:sldChg>
      <pc:sldChg chg="del">
        <pc:chgData name="Shan Singh" userId="34ab476b-8296-469d-8819-22039a4a4043" providerId="ADAL" clId="{F4AB0AC1-CA51-45D9-9A59-A3D78B02CCB7}" dt="2021-09-17T09:49:26.319" v="2" actId="47"/>
        <pc:sldMkLst>
          <pc:docMk/>
          <pc:sldMk cId="698647015" sldId="282"/>
        </pc:sldMkLst>
      </pc:sldChg>
      <pc:sldChg chg="del">
        <pc:chgData name="Shan Singh" userId="34ab476b-8296-469d-8819-22039a4a4043" providerId="ADAL" clId="{F4AB0AC1-CA51-45D9-9A59-A3D78B02CCB7}" dt="2021-09-17T09:49:26.319" v="2" actId="47"/>
        <pc:sldMkLst>
          <pc:docMk/>
          <pc:sldMk cId="3527988898" sldId="283"/>
        </pc:sldMkLst>
      </pc:sldChg>
      <pc:sldChg chg="del">
        <pc:chgData name="Shan Singh" userId="34ab476b-8296-469d-8819-22039a4a4043" providerId="ADAL" clId="{F4AB0AC1-CA51-45D9-9A59-A3D78B02CCB7}" dt="2021-09-17T09:49:15.821" v="0" actId="47"/>
        <pc:sldMkLst>
          <pc:docMk/>
          <pc:sldMk cId="1053201742" sldId="2076138229"/>
        </pc:sldMkLst>
      </pc:sldChg>
      <pc:sldChg chg="del">
        <pc:chgData name="Shan Singh" userId="34ab476b-8296-469d-8819-22039a4a4043" providerId="ADAL" clId="{F4AB0AC1-CA51-45D9-9A59-A3D78B02CCB7}" dt="2021-09-17T09:49:26.319" v="2" actId="47"/>
        <pc:sldMkLst>
          <pc:docMk/>
          <pc:sldMk cId="1734074666" sldId="2076138230"/>
        </pc:sldMkLst>
      </pc:sldChg>
      <pc:sldChg chg="del">
        <pc:chgData name="Shan Singh" userId="34ab476b-8296-469d-8819-22039a4a4043" providerId="ADAL" clId="{F4AB0AC1-CA51-45D9-9A59-A3D78B02CCB7}" dt="2021-09-17T09:49:15.821" v="0" actId="47"/>
        <pc:sldMkLst>
          <pc:docMk/>
          <pc:sldMk cId="3405079422" sldId="2076138232"/>
        </pc:sldMkLst>
      </pc:sldChg>
      <pc:sldChg chg="del">
        <pc:chgData name="Shan Singh" userId="34ab476b-8296-469d-8819-22039a4a4043" providerId="ADAL" clId="{F4AB0AC1-CA51-45D9-9A59-A3D78B02CCB7}" dt="2021-09-17T09:49:26.319" v="2" actId="47"/>
        <pc:sldMkLst>
          <pc:docMk/>
          <pc:sldMk cId="4011070636" sldId="2076138233"/>
        </pc:sldMkLst>
      </pc:sldChg>
      <pc:sldChg chg="del">
        <pc:chgData name="Shan Singh" userId="34ab476b-8296-469d-8819-22039a4a4043" providerId="ADAL" clId="{F4AB0AC1-CA51-45D9-9A59-A3D78B02CCB7}" dt="2021-09-17T09:49:26.319" v="2" actId="47"/>
        <pc:sldMkLst>
          <pc:docMk/>
          <pc:sldMk cId="2788355" sldId="2076138234"/>
        </pc:sldMkLst>
      </pc:sldChg>
      <pc:sldChg chg="del">
        <pc:chgData name="Shan Singh" userId="34ab476b-8296-469d-8819-22039a4a4043" providerId="ADAL" clId="{F4AB0AC1-CA51-45D9-9A59-A3D78B02CCB7}" dt="2021-09-17T09:49:26.319" v="2" actId="47"/>
        <pc:sldMkLst>
          <pc:docMk/>
          <pc:sldMk cId="57803238" sldId="2076138235"/>
        </pc:sldMkLst>
      </pc:sldChg>
      <pc:sldChg chg="del">
        <pc:chgData name="Shan Singh" userId="34ab476b-8296-469d-8819-22039a4a4043" providerId="ADAL" clId="{F4AB0AC1-CA51-45D9-9A59-A3D78B02CCB7}" dt="2021-09-17T09:49:26.319" v="2" actId="47"/>
        <pc:sldMkLst>
          <pc:docMk/>
          <pc:sldMk cId="2771258231" sldId="2076138236"/>
        </pc:sldMkLst>
      </pc:sldChg>
      <pc:sldChg chg="del">
        <pc:chgData name="Shan Singh" userId="34ab476b-8296-469d-8819-22039a4a4043" providerId="ADAL" clId="{F4AB0AC1-CA51-45D9-9A59-A3D78B02CCB7}" dt="2021-09-17T09:49:26.319" v="2" actId="47"/>
        <pc:sldMkLst>
          <pc:docMk/>
          <pc:sldMk cId="2814730417" sldId="2076138237"/>
        </pc:sldMkLst>
      </pc:sldChg>
      <pc:sldChg chg="del">
        <pc:chgData name="Shan Singh" userId="34ab476b-8296-469d-8819-22039a4a4043" providerId="ADAL" clId="{F4AB0AC1-CA51-45D9-9A59-A3D78B02CCB7}" dt="2021-09-17T09:49:26.319" v="2" actId="47"/>
        <pc:sldMkLst>
          <pc:docMk/>
          <pc:sldMk cId="2269147753" sldId="2076138238"/>
        </pc:sldMkLst>
      </pc:sldChg>
      <pc:sldChg chg="del">
        <pc:chgData name="Shan Singh" userId="34ab476b-8296-469d-8819-22039a4a4043" providerId="ADAL" clId="{F4AB0AC1-CA51-45D9-9A59-A3D78B02CCB7}" dt="2021-09-17T09:49:26.319" v="2" actId="47"/>
        <pc:sldMkLst>
          <pc:docMk/>
          <pc:sldMk cId="715535503" sldId="2076138239"/>
        </pc:sldMkLst>
      </pc:sldChg>
      <pc:sldChg chg="del">
        <pc:chgData name="Shan Singh" userId="34ab476b-8296-469d-8819-22039a4a4043" providerId="ADAL" clId="{F4AB0AC1-CA51-45D9-9A59-A3D78B02CCB7}" dt="2021-09-17T09:49:26.319" v="2" actId="47"/>
        <pc:sldMkLst>
          <pc:docMk/>
          <pc:sldMk cId="3492288162" sldId="2076138240"/>
        </pc:sldMkLst>
      </pc:sldChg>
      <pc:sldChg chg="del">
        <pc:chgData name="Shan Singh" userId="34ab476b-8296-469d-8819-22039a4a4043" providerId="ADAL" clId="{F4AB0AC1-CA51-45D9-9A59-A3D78B02CCB7}" dt="2021-09-17T09:49:26.319" v="2" actId="47"/>
        <pc:sldMkLst>
          <pc:docMk/>
          <pc:sldMk cId="3612961339" sldId="2076138241"/>
        </pc:sldMkLst>
      </pc:sldChg>
      <pc:sldChg chg="del">
        <pc:chgData name="Shan Singh" userId="34ab476b-8296-469d-8819-22039a4a4043" providerId="ADAL" clId="{F4AB0AC1-CA51-45D9-9A59-A3D78B02CCB7}" dt="2021-09-17T09:49:15.821" v="0" actId="47"/>
        <pc:sldMkLst>
          <pc:docMk/>
          <pc:sldMk cId="954931052" sldId="2076138242"/>
        </pc:sldMkLst>
      </pc:sldChg>
      <pc:sldChg chg="del">
        <pc:chgData name="Shan Singh" userId="34ab476b-8296-469d-8819-22039a4a4043" providerId="ADAL" clId="{F4AB0AC1-CA51-45D9-9A59-A3D78B02CCB7}" dt="2021-09-17T09:49:15.821" v="0" actId="47"/>
        <pc:sldMkLst>
          <pc:docMk/>
          <pc:sldMk cId="1808361591" sldId="2076138243"/>
        </pc:sldMkLst>
      </pc:sldChg>
      <pc:sldChg chg="del">
        <pc:chgData name="Shan Singh" userId="34ab476b-8296-469d-8819-22039a4a4043" providerId="ADAL" clId="{F4AB0AC1-CA51-45D9-9A59-A3D78B02CCB7}" dt="2021-09-17T09:49:15.821" v="0" actId="47"/>
        <pc:sldMkLst>
          <pc:docMk/>
          <pc:sldMk cId="1451575642" sldId="2076138244"/>
        </pc:sldMkLst>
      </pc:sldChg>
      <pc:sldChg chg="del">
        <pc:chgData name="Shan Singh" userId="34ab476b-8296-469d-8819-22039a4a4043" providerId="ADAL" clId="{F4AB0AC1-CA51-45D9-9A59-A3D78B02CCB7}" dt="2021-09-17T09:49:19.457" v="1" actId="47"/>
        <pc:sldMkLst>
          <pc:docMk/>
          <pc:sldMk cId="1589832598" sldId="2076138247"/>
        </pc:sldMkLst>
      </pc:sldChg>
    </pc:docChg>
  </pc:docChgLst>
  <pc:docChgLst>
    <pc:chgData name="Johan Sciard" userId="62c222b0-b8ec-433e-abcd-2a441bd71b9d" providerId="ADAL" clId="{3E136A09-C384-4C04-882B-D2C17E482B41}"/>
    <pc:docChg chg="undo custSel addSld delSld modSld sldOrd modMainMaster addSection modSection">
      <pc:chgData name="Johan Sciard" userId="62c222b0-b8ec-433e-abcd-2a441bd71b9d" providerId="ADAL" clId="{3E136A09-C384-4C04-882B-D2C17E482B41}" dt="2021-09-15T09:45:45.052" v="5390" actId="20577"/>
      <pc:docMkLst>
        <pc:docMk/>
      </pc:docMkLst>
      <pc:sldChg chg="addSp delSp modSp add mod">
        <pc:chgData name="Johan Sciard" userId="62c222b0-b8ec-433e-abcd-2a441bd71b9d" providerId="ADAL" clId="{3E136A09-C384-4C04-882B-D2C17E482B41}" dt="2021-09-15T09:12:03.576" v="5273" actId="1037"/>
        <pc:sldMkLst>
          <pc:docMk/>
          <pc:sldMk cId="2490383724" sldId="259"/>
        </pc:sldMkLst>
        <pc:spChg chg="mod">
          <ac:chgData name="Johan Sciard" userId="62c222b0-b8ec-433e-abcd-2a441bd71b9d" providerId="ADAL" clId="{3E136A09-C384-4C04-882B-D2C17E482B41}" dt="2021-09-15T09:10:45.216" v="5252" actId="1076"/>
          <ac:spMkLst>
            <pc:docMk/>
            <pc:sldMk cId="2490383724" sldId="259"/>
            <ac:spMk id="2" creationId="{D5C760E0-435F-4110-B7A7-D1188A1E48CA}"/>
          </ac:spMkLst>
        </pc:spChg>
        <pc:spChg chg="add del">
          <ac:chgData name="Johan Sciard" userId="62c222b0-b8ec-433e-abcd-2a441bd71b9d" providerId="ADAL" clId="{3E136A09-C384-4C04-882B-D2C17E482B41}" dt="2021-09-15T09:10:28.883" v="5246" actId="478"/>
          <ac:spMkLst>
            <pc:docMk/>
            <pc:sldMk cId="2490383724" sldId="259"/>
            <ac:spMk id="3" creationId="{75DED095-6CE3-416B-B194-3694B273DFCF}"/>
          </ac:spMkLst>
        </pc:spChg>
        <pc:spChg chg="add del mod">
          <ac:chgData name="Johan Sciard" userId="62c222b0-b8ec-433e-abcd-2a441bd71b9d" providerId="ADAL" clId="{3E136A09-C384-4C04-882B-D2C17E482B41}" dt="2021-09-15T09:10:42.476" v="5251" actId="478"/>
          <ac:spMkLst>
            <pc:docMk/>
            <pc:sldMk cId="2490383724" sldId="259"/>
            <ac:spMk id="6" creationId="{6A549E10-8C1D-47E9-B80C-A5053839DD7C}"/>
          </ac:spMkLst>
        </pc:spChg>
        <pc:spChg chg="add mod">
          <ac:chgData name="Johan Sciard" userId="62c222b0-b8ec-433e-abcd-2a441bd71b9d" providerId="ADAL" clId="{3E136A09-C384-4C04-882B-D2C17E482B41}" dt="2021-09-15T09:12:03.576" v="5273" actId="1037"/>
          <ac:spMkLst>
            <pc:docMk/>
            <pc:sldMk cId="2490383724" sldId="259"/>
            <ac:spMk id="7" creationId="{4D2C1783-5EBD-4235-97F6-3CC4CE8115F3}"/>
          </ac:spMkLst>
        </pc:spChg>
      </pc:sldChg>
      <pc:sldChg chg="addSp delSp modSp add del mod modShow">
        <pc:chgData name="Johan Sciard" userId="62c222b0-b8ec-433e-abcd-2a441bd71b9d" providerId="ADAL" clId="{3E136A09-C384-4C04-882B-D2C17E482B41}" dt="2021-09-15T08:33:03.055" v="3999" actId="729"/>
        <pc:sldMkLst>
          <pc:docMk/>
          <pc:sldMk cId="3648913495" sldId="260"/>
        </pc:sldMkLst>
        <pc:spChg chg="mod">
          <ac:chgData name="Johan Sciard" userId="62c222b0-b8ec-433e-abcd-2a441bd71b9d" providerId="ADAL" clId="{3E136A09-C384-4C04-882B-D2C17E482B41}" dt="2021-09-15T08:32:38.824" v="3990" actId="20577"/>
          <ac:spMkLst>
            <pc:docMk/>
            <pc:sldMk cId="3648913495" sldId="260"/>
            <ac:spMk id="2" creationId="{05D09076-2FC0-429F-8FDD-9CD5A5EE21C7}"/>
          </ac:spMkLst>
        </pc:spChg>
        <pc:spChg chg="add mod">
          <ac:chgData name="Johan Sciard" userId="62c222b0-b8ec-433e-abcd-2a441bd71b9d" providerId="ADAL" clId="{3E136A09-C384-4C04-882B-D2C17E482B41}" dt="2021-09-15T08:31:36.279" v="3978" actId="1036"/>
          <ac:spMkLst>
            <pc:docMk/>
            <pc:sldMk cId="3648913495" sldId="260"/>
            <ac:spMk id="7" creationId="{86F96CF9-1831-4787-B8B4-1A68D2BB7072}"/>
          </ac:spMkLst>
        </pc:spChg>
        <pc:spChg chg="add mod">
          <ac:chgData name="Johan Sciard" userId="62c222b0-b8ec-433e-abcd-2a441bd71b9d" providerId="ADAL" clId="{3E136A09-C384-4C04-882B-D2C17E482B41}" dt="2021-09-15T08:31:36.969" v="3981" actId="20577"/>
          <ac:spMkLst>
            <pc:docMk/>
            <pc:sldMk cId="3648913495" sldId="260"/>
            <ac:spMk id="8" creationId="{BCC86F88-DFDD-4303-A27A-0697D2652634}"/>
          </ac:spMkLst>
        </pc:spChg>
        <pc:spChg chg="add del mod">
          <ac:chgData name="Johan Sciard" userId="62c222b0-b8ec-433e-abcd-2a441bd71b9d" providerId="ADAL" clId="{3E136A09-C384-4C04-882B-D2C17E482B41}" dt="2021-09-15T08:31:35.946" v="3977" actId="22"/>
          <ac:spMkLst>
            <pc:docMk/>
            <pc:sldMk cId="3648913495" sldId="260"/>
            <ac:spMk id="10" creationId="{E3D95D5B-870A-4A0B-B18D-40D6F95E3D22}"/>
          </ac:spMkLst>
        </pc:spChg>
        <pc:picChg chg="add mod">
          <ac:chgData name="Johan Sciard" userId="62c222b0-b8ec-433e-abcd-2a441bd71b9d" providerId="ADAL" clId="{3E136A09-C384-4C04-882B-D2C17E482B41}" dt="2021-09-15T08:31:35.121" v="3975" actId="408"/>
          <ac:picMkLst>
            <pc:docMk/>
            <pc:sldMk cId="3648913495" sldId="260"/>
            <ac:picMk id="4" creationId="{3D55CF48-B9E5-4199-9813-34FC9779E241}"/>
          </ac:picMkLst>
        </pc:picChg>
        <pc:picChg chg="mod">
          <ac:chgData name="Johan Sciard" userId="62c222b0-b8ec-433e-abcd-2a441bd71b9d" providerId="ADAL" clId="{3E136A09-C384-4C04-882B-D2C17E482B41}" dt="2021-09-15T08:31:35.121" v="3975" actId="408"/>
          <ac:picMkLst>
            <pc:docMk/>
            <pc:sldMk cId="3648913495" sldId="260"/>
            <ac:picMk id="5" creationId="{D2CB713A-E4CE-4B8C-B0F4-983B719547D4}"/>
          </ac:picMkLst>
        </pc:picChg>
        <pc:picChg chg="add mod">
          <ac:chgData name="Johan Sciard" userId="62c222b0-b8ec-433e-abcd-2a441bd71b9d" providerId="ADAL" clId="{3E136A09-C384-4C04-882B-D2C17E482B41}" dt="2021-09-15T08:31:36.279" v="3978" actId="1036"/>
          <ac:picMkLst>
            <pc:docMk/>
            <pc:sldMk cId="3648913495" sldId="260"/>
            <ac:picMk id="6" creationId="{3FB433D2-E23C-471E-870D-6A8A0EA6A943}"/>
          </ac:picMkLst>
        </pc:picChg>
      </pc:sldChg>
      <pc:sldChg chg="addSp delSp modSp add del mod modShow">
        <pc:chgData name="Johan Sciard" userId="62c222b0-b8ec-433e-abcd-2a441bd71b9d" providerId="ADAL" clId="{3E136A09-C384-4C04-882B-D2C17E482B41}" dt="2021-09-15T08:33:03.055" v="3999" actId="729"/>
        <pc:sldMkLst>
          <pc:docMk/>
          <pc:sldMk cId="1836656261" sldId="261"/>
        </pc:sldMkLst>
        <pc:spChg chg="mod">
          <ac:chgData name="Johan Sciard" userId="62c222b0-b8ec-433e-abcd-2a441bd71b9d" providerId="ADAL" clId="{3E136A09-C384-4C04-882B-D2C17E482B41}" dt="2021-09-15T08:32:50.068" v="3994" actId="20577"/>
          <ac:spMkLst>
            <pc:docMk/>
            <pc:sldMk cId="1836656261" sldId="261"/>
            <ac:spMk id="2" creationId="{E27B10E8-5F9A-44C8-9185-0839BA83F556}"/>
          </ac:spMkLst>
        </pc:spChg>
        <pc:spChg chg="add mod">
          <ac:chgData name="Johan Sciard" userId="62c222b0-b8ec-433e-abcd-2a441bd71b9d" providerId="ADAL" clId="{3E136A09-C384-4C04-882B-D2C17E482B41}" dt="2021-09-15T08:25:33.312" v="3837" actId="21"/>
          <ac:spMkLst>
            <pc:docMk/>
            <pc:sldMk cId="1836656261" sldId="261"/>
            <ac:spMk id="4" creationId="{CD89941F-1CCD-436F-9361-610748805A43}"/>
          </ac:spMkLst>
        </pc:spChg>
        <pc:picChg chg="del">
          <ac:chgData name="Johan Sciard" userId="62c222b0-b8ec-433e-abcd-2a441bd71b9d" providerId="ADAL" clId="{3E136A09-C384-4C04-882B-D2C17E482B41}" dt="2021-09-15T08:25:33.312" v="3837" actId="21"/>
          <ac:picMkLst>
            <pc:docMk/>
            <pc:sldMk cId="1836656261" sldId="261"/>
            <ac:picMk id="5" creationId="{48510A69-216E-4AF5-9BB5-D9AA692C23BD}"/>
          </ac:picMkLst>
        </pc:picChg>
      </pc:sldChg>
      <pc:sldChg chg="modSp add mod modShow">
        <pc:chgData name="Johan Sciard" userId="62c222b0-b8ec-433e-abcd-2a441bd71b9d" providerId="ADAL" clId="{3E136A09-C384-4C04-882B-D2C17E482B41}" dt="2021-09-15T08:33:03.055" v="3999" actId="729"/>
        <pc:sldMkLst>
          <pc:docMk/>
          <pc:sldMk cId="3419797466" sldId="262"/>
        </pc:sldMkLst>
        <pc:spChg chg="mod">
          <ac:chgData name="Johan Sciard" userId="62c222b0-b8ec-433e-abcd-2a441bd71b9d" providerId="ADAL" clId="{3E136A09-C384-4C04-882B-D2C17E482B41}" dt="2021-09-15T08:32:55.431" v="3998" actId="20577"/>
          <ac:spMkLst>
            <pc:docMk/>
            <pc:sldMk cId="3419797466" sldId="262"/>
            <ac:spMk id="2" creationId="{339BA58A-F2C4-48EE-883D-9B00B897EF67}"/>
          </ac:spMkLst>
        </pc:spChg>
      </pc:sldChg>
      <pc:sldChg chg="addSp modSp add mod">
        <pc:chgData name="Johan Sciard" userId="62c222b0-b8ec-433e-abcd-2a441bd71b9d" providerId="ADAL" clId="{3E136A09-C384-4C04-882B-D2C17E482B41}" dt="2021-09-15T09:12:13.936" v="5285" actId="1037"/>
        <pc:sldMkLst>
          <pc:docMk/>
          <pc:sldMk cId="3043197656" sldId="263"/>
        </pc:sldMkLst>
        <pc:spChg chg="mod">
          <ac:chgData name="Johan Sciard" userId="62c222b0-b8ec-433e-abcd-2a441bd71b9d" providerId="ADAL" clId="{3E136A09-C384-4C04-882B-D2C17E482B41}" dt="2021-09-15T09:09:51.612" v="5243" actId="1076"/>
          <ac:spMkLst>
            <pc:docMk/>
            <pc:sldMk cId="3043197656" sldId="263"/>
            <ac:spMk id="2" creationId="{0D613269-B049-45AF-91B5-D6C36B248318}"/>
          </ac:spMkLst>
        </pc:spChg>
        <pc:spChg chg="add mod">
          <ac:chgData name="Johan Sciard" userId="62c222b0-b8ec-433e-abcd-2a441bd71b9d" providerId="ADAL" clId="{3E136A09-C384-4C04-882B-D2C17E482B41}" dt="2021-09-15T09:12:13.936" v="5285" actId="1037"/>
          <ac:spMkLst>
            <pc:docMk/>
            <pc:sldMk cId="3043197656" sldId="263"/>
            <ac:spMk id="3" creationId="{647C889C-C948-477E-9151-5E2BE0819F8D}"/>
          </ac:spMkLst>
        </pc:spChg>
      </pc:sldChg>
      <pc:sldChg chg="addSp delSp modSp add mod modNotesTx">
        <pc:chgData name="Johan Sciard" userId="62c222b0-b8ec-433e-abcd-2a441bd71b9d" providerId="ADAL" clId="{3E136A09-C384-4C04-882B-D2C17E482B41}" dt="2021-09-15T09:14:01.629" v="5307" actId="1076"/>
        <pc:sldMkLst>
          <pc:docMk/>
          <pc:sldMk cId="1505623605" sldId="264"/>
        </pc:sldMkLst>
        <pc:spChg chg="mod">
          <ac:chgData name="Johan Sciard" userId="62c222b0-b8ec-433e-abcd-2a441bd71b9d" providerId="ADAL" clId="{3E136A09-C384-4C04-882B-D2C17E482B41}" dt="2021-09-15T09:12:55.837" v="5297" actId="1076"/>
          <ac:spMkLst>
            <pc:docMk/>
            <pc:sldMk cId="1505623605" sldId="264"/>
            <ac:spMk id="2" creationId="{E3B7AC4B-B414-40F3-9F7F-EFB64289588E}"/>
          </ac:spMkLst>
        </pc:spChg>
        <pc:spChg chg="add del mod">
          <ac:chgData name="Johan Sciard" userId="62c222b0-b8ec-433e-abcd-2a441bd71b9d" providerId="ADAL" clId="{3E136A09-C384-4C04-882B-D2C17E482B41}" dt="2021-09-15T08:57:39.489" v="5026" actId="478"/>
          <ac:spMkLst>
            <pc:docMk/>
            <pc:sldMk cId="1505623605" sldId="264"/>
            <ac:spMk id="4" creationId="{85A8C4A3-EBA8-42F4-8837-44C798277441}"/>
          </ac:spMkLst>
        </pc:spChg>
        <pc:spChg chg="add mod">
          <ac:chgData name="Johan Sciard" userId="62c222b0-b8ec-433e-abcd-2a441bd71b9d" providerId="ADAL" clId="{3E136A09-C384-4C04-882B-D2C17E482B41}" dt="2021-09-15T09:02:25.101" v="5202" actId="122"/>
          <ac:spMkLst>
            <pc:docMk/>
            <pc:sldMk cId="1505623605" sldId="264"/>
            <ac:spMk id="9" creationId="{9EC33E98-0102-4ADE-BBC1-862A49B0A367}"/>
          </ac:spMkLst>
        </pc:spChg>
        <pc:spChg chg="add mod">
          <ac:chgData name="Johan Sciard" userId="62c222b0-b8ec-433e-abcd-2a441bd71b9d" providerId="ADAL" clId="{3E136A09-C384-4C04-882B-D2C17E482B41}" dt="2021-09-15T09:14:01.629" v="5307" actId="1076"/>
          <ac:spMkLst>
            <pc:docMk/>
            <pc:sldMk cId="1505623605" sldId="264"/>
            <ac:spMk id="10" creationId="{47515A0D-4343-47D7-BF63-4D95DE8C888E}"/>
          </ac:spMkLst>
        </pc:spChg>
        <pc:spChg chg="add mod">
          <ac:chgData name="Johan Sciard" userId="62c222b0-b8ec-433e-abcd-2a441bd71b9d" providerId="ADAL" clId="{3E136A09-C384-4C04-882B-D2C17E482B41}" dt="2021-09-15T09:13:56.373" v="5306" actId="1076"/>
          <ac:spMkLst>
            <pc:docMk/>
            <pc:sldMk cId="1505623605" sldId="264"/>
            <ac:spMk id="11" creationId="{9684E02C-3CBB-4E02-92EC-3DCB6D68B927}"/>
          </ac:spMkLst>
        </pc:spChg>
        <pc:spChg chg="add del mod">
          <ac:chgData name="Johan Sciard" userId="62c222b0-b8ec-433e-abcd-2a441bd71b9d" providerId="ADAL" clId="{3E136A09-C384-4C04-882B-D2C17E482B41}" dt="2021-09-15T08:59:56.801" v="5102" actId="478"/>
          <ac:spMkLst>
            <pc:docMk/>
            <pc:sldMk cId="1505623605" sldId="264"/>
            <ac:spMk id="14" creationId="{2FF8AD5A-A805-462E-84B9-15B127E3FB3D}"/>
          </ac:spMkLst>
        </pc:spChg>
        <pc:spChg chg="add mod">
          <ac:chgData name="Johan Sciard" userId="62c222b0-b8ec-433e-abcd-2a441bd71b9d" providerId="ADAL" clId="{3E136A09-C384-4C04-882B-D2C17E482B41}" dt="2021-09-15T09:13:34.712" v="5304" actId="20577"/>
          <ac:spMkLst>
            <pc:docMk/>
            <pc:sldMk cId="1505623605" sldId="264"/>
            <ac:spMk id="19" creationId="{08E7297B-27F4-4DA8-88B1-0EAD0F00D21D}"/>
          </ac:spMkLst>
        </pc:spChg>
        <pc:picChg chg="del">
          <ac:chgData name="Johan Sciard" userId="62c222b0-b8ec-433e-abcd-2a441bd71b9d" providerId="ADAL" clId="{3E136A09-C384-4C04-882B-D2C17E482B41}" dt="2021-09-15T08:57:37.270" v="5025" actId="478"/>
          <ac:picMkLst>
            <pc:docMk/>
            <pc:sldMk cId="1505623605" sldId="264"/>
            <ac:picMk id="5" creationId="{251CC97B-B576-47A3-966D-92D9DDFC48DD}"/>
          </ac:picMkLst>
        </pc:picChg>
        <pc:picChg chg="add del mod">
          <ac:chgData name="Johan Sciard" userId="62c222b0-b8ec-433e-abcd-2a441bd71b9d" providerId="ADAL" clId="{3E136A09-C384-4C04-882B-D2C17E482B41}" dt="2021-09-15T09:01:59.283" v="5167" actId="478"/>
          <ac:picMkLst>
            <pc:docMk/>
            <pc:sldMk cId="1505623605" sldId="264"/>
            <ac:picMk id="6" creationId="{AE74A798-C40A-47F5-BB91-9B34CB8302F3}"/>
          </ac:picMkLst>
        </pc:picChg>
        <pc:picChg chg="add del mod">
          <ac:chgData name="Johan Sciard" userId="62c222b0-b8ec-433e-abcd-2a441bd71b9d" providerId="ADAL" clId="{3E136A09-C384-4C04-882B-D2C17E482B41}" dt="2021-09-15T08:59:50.495" v="5101" actId="478"/>
          <ac:picMkLst>
            <pc:docMk/>
            <pc:sldMk cId="1505623605" sldId="264"/>
            <ac:picMk id="7" creationId="{592F37D1-FCF7-4ADA-BBDB-FC1089E9B339}"/>
          </ac:picMkLst>
        </pc:picChg>
        <pc:picChg chg="add del mod">
          <ac:chgData name="Johan Sciard" userId="62c222b0-b8ec-433e-abcd-2a441bd71b9d" providerId="ADAL" clId="{3E136A09-C384-4C04-882B-D2C17E482B41}" dt="2021-09-15T08:57:55.657" v="5032" actId="478"/>
          <ac:picMkLst>
            <pc:docMk/>
            <pc:sldMk cId="1505623605" sldId="264"/>
            <ac:picMk id="8" creationId="{755206D4-0DBD-4CD8-9E0C-464F5A2D62D9}"/>
          </ac:picMkLst>
        </pc:picChg>
        <pc:picChg chg="add mod ord">
          <ac:chgData name="Johan Sciard" userId="62c222b0-b8ec-433e-abcd-2a441bd71b9d" providerId="ADAL" clId="{3E136A09-C384-4C04-882B-D2C17E482B41}" dt="2021-09-15T09:13:07.939" v="5299" actId="1076"/>
          <ac:picMkLst>
            <pc:docMk/>
            <pc:sldMk cId="1505623605" sldId="264"/>
            <ac:picMk id="12" creationId="{100E81C2-84C4-497F-B163-6F91BF3BE19A}"/>
          </ac:picMkLst>
        </pc:picChg>
        <pc:picChg chg="add mod">
          <ac:chgData name="Johan Sciard" userId="62c222b0-b8ec-433e-abcd-2a441bd71b9d" providerId="ADAL" clId="{3E136A09-C384-4C04-882B-D2C17E482B41}" dt="2021-09-15T09:13:46.339" v="5305" actId="1076"/>
          <ac:picMkLst>
            <pc:docMk/>
            <pc:sldMk cId="1505623605" sldId="264"/>
            <ac:picMk id="16" creationId="{9BF9430B-E91B-4A03-8255-32740F6EFD1B}"/>
          </ac:picMkLst>
        </pc:picChg>
        <pc:picChg chg="add mod">
          <ac:chgData name="Johan Sciard" userId="62c222b0-b8ec-433e-abcd-2a441bd71b9d" providerId="ADAL" clId="{3E136A09-C384-4C04-882B-D2C17E482B41}" dt="2021-09-15T09:02:06.021" v="5168" actId="1076"/>
          <ac:picMkLst>
            <pc:docMk/>
            <pc:sldMk cId="1505623605" sldId="264"/>
            <ac:picMk id="17" creationId="{04960775-D9D3-4578-8D0C-CD7C8F05BE40}"/>
          </ac:picMkLst>
        </pc:picChg>
      </pc:sldChg>
      <pc:sldChg chg="addSp delSp modSp add mod ord modNotesTx">
        <pc:chgData name="Johan Sciard" userId="62c222b0-b8ec-433e-abcd-2a441bd71b9d" providerId="ADAL" clId="{3E136A09-C384-4C04-882B-D2C17E482B41}" dt="2021-09-15T09:13:30.223" v="5302" actId="1076"/>
        <pc:sldMkLst>
          <pc:docMk/>
          <pc:sldMk cId="1358187105" sldId="265"/>
        </pc:sldMkLst>
        <pc:spChg chg="mod">
          <ac:chgData name="Johan Sciard" userId="62c222b0-b8ec-433e-abcd-2a441bd71b9d" providerId="ADAL" clId="{3E136A09-C384-4C04-882B-D2C17E482B41}" dt="2021-09-15T09:13:24.732" v="5301" actId="1076"/>
          <ac:spMkLst>
            <pc:docMk/>
            <pc:sldMk cId="1358187105" sldId="265"/>
            <ac:spMk id="2" creationId="{02EBB79D-1C9C-41C8-8F24-E531E247A66F}"/>
          </ac:spMkLst>
        </pc:spChg>
        <pc:spChg chg="add del mod">
          <ac:chgData name="Johan Sciard" userId="62c222b0-b8ec-433e-abcd-2a441bd71b9d" providerId="ADAL" clId="{3E136A09-C384-4C04-882B-D2C17E482B41}" dt="2021-09-15T08:50:25.137" v="4778" actId="478"/>
          <ac:spMkLst>
            <pc:docMk/>
            <pc:sldMk cId="1358187105" sldId="265"/>
            <ac:spMk id="4" creationId="{9EA156CB-1F86-4AF1-978F-2DB115918B44}"/>
          </ac:spMkLst>
        </pc:spChg>
        <pc:spChg chg="add del mod">
          <ac:chgData name="Johan Sciard" userId="62c222b0-b8ec-433e-abcd-2a441bd71b9d" providerId="ADAL" clId="{3E136A09-C384-4C04-882B-D2C17E482B41}" dt="2021-09-15T08:50:50.749" v="4783" actId="478"/>
          <ac:spMkLst>
            <pc:docMk/>
            <pc:sldMk cId="1358187105" sldId="265"/>
            <ac:spMk id="12" creationId="{D46BDFB0-2B7C-4196-8200-91E67982944A}"/>
          </ac:spMkLst>
        </pc:spChg>
        <pc:spChg chg="add mod">
          <ac:chgData name="Johan Sciard" userId="62c222b0-b8ec-433e-abcd-2a441bd71b9d" providerId="ADAL" clId="{3E136A09-C384-4C04-882B-D2C17E482B41}" dt="2021-09-15T08:54:29.272" v="4941" actId="20577"/>
          <ac:spMkLst>
            <pc:docMk/>
            <pc:sldMk cId="1358187105" sldId="265"/>
            <ac:spMk id="14" creationId="{18BDDCA2-D7FC-433A-A15B-907F13967D89}"/>
          </ac:spMkLst>
        </pc:spChg>
        <pc:spChg chg="add mod">
          <ac:chgData name="Johan Sciard" userId="62c222b0-b8ec-433e-abcd-2a441bd71b9d" providerId="ADAL" clId="{3E136A09-C384-4C04-882B-D2C17E482B41}" dt="2021-09-15T09:11:30.678" v="5262" actId="1076"/>
          <ac:spMkLst>
            <pc:docMk/>
            <pc:sldMk cId="1358187105" sldId="265"/>
            <ac:spMk id="16" creationId="{C2966418-73F5-4A62-8E67-23AC70F3E9EA}"/>
          </ac:spMkLst>
        </pc:spChg>
        <pc:spChg chg="add mod">
          <ac:chgData name="Johan Sciard" userId="62c222b0-b8ec-433e-abcd-2a441bd71b9d" providerId="ADAL" clId="{3E136A09-C384-4C04-882B-D2C17E482B41}" dt="2021-09-15T09:11:39.912" v="5265" actId="1076"/>
          <ac:spMkLst>
            <pc:docMk/>
            <pc:sldMk cId="1358187105" sldId="265"/>
            <ac:spMk id="18" creationId="{00FBBFFD-D14F-454E-9EAA-776AEA1FD058}"/>
          </ac:spMkLst>
        </pc:spChg>
        <pc:spChg chg="add del mod">
          <ac:chgData name="Johan Sciard" userId="62c222b0-b8ec-433e-abcd-2a441bd71b9d" providerId="ADAL" clId="{3E136A09-C384-4C04-882B-D2C17E482B41}" dt="2021-09-15T08:59:41.518" v="5099" actId="478"/>
          <ac:spMkLst>
            <pc:docMk/>
            <pc:sldMk cId="1358187105" sldId="265"/>
            <ac:spMk id="24" creationId="{7BD5AD6B-B34C-49E7-BC21-681D82385CAE}"/>
          </ac:spMkLst>
        </pc:spChg>
        <pc:spChg chg="add mod">
          <ac:chgData name="Johan Sciard" userId="62c222b0-b8ec-433e-abcd-2a441bd71b9d" providerId="ADAL" clId="{3E136A09-C384-4C04-882B-D2C17E482B41}" dt="2021-09-15T09:13:21.812" v="5300" actId="14100"/>
          <ac:spMkLst>
            <pc:docMk/>
            <pc:sldMk cId="1358187105" sldId="265"/>
            <ac:spMk id="26" creationId="{E8E7FDE1-57BE-4C37-94B7-A22BFF601D68}"/>
          </ac:spMkLst>
        </pc:spChg>
        <pc:picChg chg="del">
          <ac:chgData name="Johan Sciard" userId="62c222b0-b8ec-433e-abcd-2a441bd71b9d" providerId="ADAL" clId="{3E136A09-C384-4C04-882B-D2C17E482B41}" dt="2021-09-15T08:50:22.498" v="4776" actId="478"/>
          <ac:picMkLst>
            <pc:docMk/>
            <pc:sldMk cId="1358187105" sldId="265"/>
            <ac:picMk id="5" creationId="{ACC9A935-D56A-4145-B98E-6D7D3C7EF94C}"/>
          </ac:picMkLst>
        </pc:picChg>
        <pc:picChg chg="add mod">
          <ac:chgData name="Johan Sciard" userId="62c222b0-b8ec-433e-abcd-2a441bd71b9d" providerId="ADAL" clId="{3E136A09-C384-4C04-882B-D2C17E482B41}" dt="2021-09-15T09:13:30.223" v="5302" actId="1076"/>
          <ac:picMkLst>
            <pc:docMk/>
            <pc:sldMk cId="1358187105" sldId="265"/>
            <ac:picMk id="7" creationId="{09282D59-20EA-487D-8EB0-A30F78DBEF4D}"/>
          </ac:picMkLst>
        </pc:picChg>
        <pc:picChg chg="add del mod">
          <ac:chgData name="Johan Sciard" userId="62c222b0-b8ec-433e-abcd-2a441bd71b9d" providerId="ADAL" clId="{3E136A09-C384-4C04-882B-D2C17E482B41}" dt="2021-09-15T08:50:48.254" v="4782" actId="478"/>
          <ac:picMkLst>
            <pc:docMk/>
            <pc:sldMk cId="1358187105" sldId="265"/>
            <ac:picMk id="8" creationId="{8E6EB50D-F094-4189-8E63-D8569B1BBE5E}"/>
          </ac:picMkLst>
        </pc:picChg>
        <pc:picChg chg="add del mod">
          <ac:chgData name="Johan Sciard" userId="62c222b0-b8ec-433e-abcd-2a441bd71b9d" providerId="ADAL" clId="{3E136A09-C384-4C04-882B-D2C17E482B41}" dt="2021-09-15T08:52:35.512" v="4852" actId="478"/>
          <ac:picMkLst>
            <pc:docMk/>
            <pc:sldMk cId="1358187105" sldId="265"/>
            <ac:picMk id="9" creationId="{B6591F02-8B42-4070-91F2-0375D4BC5363}"/>
          </ac:picMkLst>
        </pc:picChg>
        <pc:picChg chg="add del mod">
          <ac:chgData name="Johan Sciard" userId="62c222b0-b8ec-433e-abcd-2a441bd71b9d" providerId="ADAL" clId="{3E136A09-C384-4C04-882B-D2C17E482B41}" dt="2021-09-15T08:53:06.434" v="4857" actId="478"/>
          <ac:picMkLst>
            <pc:docMk/>
            <pc:sldMk cId="1358187105" sldId="265"/>
            <ac:picMk id="10" creationId="{13A6000C-F919-482C-8310-491E588F5F7F}"/>
          </ac:picMkLst>
        </pc:picChg>
        <pc:picChg chg="add del mod ord">
          <ac:chgData name="Johan Sciard" userId="62c222b0-b8ec-433e-abcd-2a441bd71b9d" providerId="ADAL" clId="{3E136A09-C384-4C04-882B-D2C17E482B41}" dt="2021-09-15T09:11:37.295" v="5264" actId="1076"/>
          <ac:picMkLst>
            <pc:docMk/>
            <pc:sldMk cId="1358187105" sldId="265"/>
            <ac:picMk id="19" creationId="{77A19EE1-14C3-4F43-8333-41192135A745}"/>
          </ac:picMkLst>
        </pc:picChg>
        <pc:picChg chg="add mod ord">
          <ac:chgData name="Johan Sciard" userId="62c222b0-b8ec-433e-abcd-2a441bd71b9d" providerId="ADAL" clId="{3E136A09-C384-4C04-882B-D2C17E482B41}" dt="2021-09-15T08:53:04.406" v="4856" actId="167"/>
          <ac:picMkLst>
            <pc:docMk/>
            <pc:sldMk cId="1358187105" sldId="265"/>
            <ac:picMk id="20" creationId="{98D9B72D-686B-4D6E-9367-D092326FF87B}"/>
          </ac:picMkLst>
        </pc:picChg>
        <pc:picChg chg="add del mod">
          <ac:chgData name="Johan Sciard" userId="62c222b0-b8ec-433e-abcd-2a441bd71b9d" providerId="ADAL" clId="{3E136A09-C384-4C04-882B-D2C17E482B41}" dt="2021-09-15T08:59:01.239" v="5072"/>
          <ac:picMkLst>
            <pc:docMk/>
            <pc:sldMk cId="1358187105" sldId="265"/>
            <ac:picMk id="21" creationId="{48FE6D3B-2FF9-40DF-8204-4DEBF34AA43C}"/>
          </ac:picMkLst>
        </pc:picChg>
        <pc:picChg chg="add del mod">
          <ac:chgData name="Johan Sciard" userId="62c222b0-b8ec-433e-abcd-2a441bd71b9d" providerId="ADAL" clId="{3E136A09-C384-4C04-882B-D2C17E482B41}" dt="2021-09-15T08:59:45.928" v="5100" actId="21"/>
          <ac:picMkLst>
            <pc:docMk/>
            <pc:sldMk cId="1358187105" sldId="265"/>
            <ac:picMk id="22" creationId="{8C9ADEFF-321A-4222-B162-D054CF72EE86}"/>
          </ac:picMkLst>
        </pc:picChg>
      </pc:sldChg>
      <pc:sldChg chg="modSp add mod ord modShow">
        <pc:chgData name="Johan Sciard" userId="62c222b0-b8ec-433e-abcd-2a441bd71b9d" providerId="ADAL" clId="{3E136A09-C384-4C04-882B-D2C17E482B41}" dt="2021-09-15T08:55:34.484" v="4971" actId="729"/>
        <pc:sldMkLst>
          <pc:docMk/>
          <pc:sldMk cId="3007210442" sldId="266"/>
        </pc:sldMkLst>
        <pc:spChg chg="mod">
          <ac:chgData name="Johan Sciard" userId="62c222b0-b8ec-433e-abcd-2a441bd71b9d" providerId="ADAL" clId="{3E136A09-C384-4C04-882B-D2C17E482B41}" dt="2021-09-15T08:55:09.526" v="4964" actId="20577"/>
          <ac:spMkLst>
            <pc:docMk/>
            <pc:sldMk cId="3007210442" sldId="266"/>
            <ac:spMk id="2" creationId="{23912F25-2433-4F3D-BAC7-C60B536D4D1B}"/>
          </ac:spMkLst>
        </pc:spChg>
      </pc:sldChg>
      <pc:sldChg chg="modSp add mod ord modShow">
        <pc:chgData name="Johan Sciard" userId="62c222b0-b8ec-433e-abcd-2a441bd71b9d" providerId="ADAL" clId="{3E136A09-C384-4C04-882B-D2C17E482B41}" dt="2021-09-15T08:55:46.958" v="4989" actId="20577"/>
        <pc:sldMkLst>
          <pc:docMk/>
          <pc:sldMk cId="3045358345" sldId="267"/>
        </pc:sldMkLst>
        <pc:spChg chg="mod">
          <ac:chgData name="Johan Sciard" userId="62c222b0-b8ec-433e-abcd-2a441bd71b9d" providerId="ADAL" clId="{3E136A09-C384-4C04-882B-D2C17E482B41}" dt="2021-09-15T08:55:46.958" v="4989" actId="20577"/>
          <ac:spMkLst>
            <pc:docMk/>
            <pc:sldMk cId="3045358345" sldId="267"/>
            <ac:spMk id="2" creationId="{23912F25-2433-4F3D-BAC7-C60B536D4D1B}"/>
          </ac:spMkLst>
        </pc:spChg>
      </pc:sldChg>
      <pc:sldChg chg="modSp add mod modShow">
        <pc:chgData name="Johan Sciard" userId="62c222b0-b8ec-433e-abcd-2a441bd71b9d" providerId="ADAL" clId="{3E136A09-C384-4C04-882B-D2C17E482B41}" dt="2021-09-15T09:02:43.623" v="5210" actId="729"/>
        <pc:sldMkLst>
          <pc:docMk/>
          <pc:sldMk cId="2185607443" sldId="268"/>
        </pc:sldMkLst>
        <pc:spChg chg="mod">
          <ac:chgData name="Johan Sciard" userId="62c222b0-b8ec-433e-abcd-2a441bd71b9d" providerId="ADAL" clId="{3E136A09-C384-4C04-882B-D2C17E482B41}" dt="2021-09-15T09:01:31.971" v="5164" actId="20577"/>
          <ac:spMkLst>
            <pc:docMk/>
            <pc:sldMk cId="2185607443" sldId="268"/>
            <ac:spMk id="2" creationId="{23912F25-2433-4F3D-BAC7-C60B536D4D1B}"/>
          </ac:spMkLst>
        </pc:spChg>
      </pc:sldChg>
      <pc:sldChg chg="modSp add mod modShow">
        <pc:chgData name="Johan Sciard" userId="62c222b0-b8ec-433e-abcd-2a441bd71b9d" providerId="ADAL" clId="{3E136A09-C384-4C04-882B-D2C17E482B41}" dt="2021-09-15T09:02:43.623" v="5210" actId="729"/>
        <pc:sldMkLst>
          <pc:docMk/>
          <pc:sldMk cId="1425847908" sldId="269"/>
        </pc:sldMkLst>
        <pc:spChg chg="mod">
          <ac:chgData name="Johan Sciard" userId="62c222b0-b8ec-433e-abcd-2a441bd71b9d" providerId="ADAL" clId="{3E136A09-C384-4C04-882B-D2C17E482B41}" dt="2021-09-15T09:02:38.604" v="5209" actId="20577"/>
          <ac:spMkLst>
            <pc:docMk/>
            <pc:sldMk cId="1425847908" sldId="269"/>
            <ac:spMk id="2" creationId="{23912F25-2433-4F3D-BAC7-C60B536D4D1B}"/>
          </ac:spMkLst>
        </pc:spChg>
      </pc:sldChg>
      <pc:sldChg chg="addSp modSp add mod">
        <pc:chgData name="Johan Sciard" userId="62c222b0-b8ec-433e-abcd-2a441bd71b9d" providerId="ADAL" clId="{3E136A09-C384-4C04-882B-D2C17E482B41}" dt="2021-09-15T09:15:08.348" v="5333" actId="20577"/>
        <pc:sldMkLst>
          <pc:docMk/>
          <pc:sldMk cId="748660289" sldId="270"/>
        </pc:sldMkLst>
        <pc:spChg chg="mod">
          <ac:chgData name="Johan Sciard" userId="62c222b0-b8ec-433e-abcd-2a441bd71b9d" providerId="ADAL" clId="{3E136A09-C384-4C04-882B-D2C17E482B41}" dt="2021-09-15T09:15:08.348" v="5333" actId="20577"/>
          <ac:spMkLst>
            <pc:docMk/>
            <pc:sldMk cId="748660289" sldId="270"/>
            <ac:spMk id="2" creationId="{23912F25-2433-4F3D-BAC7-C60B536D4D1B}"/>
          </ac:spMkLst>
        </pc:spChg>
        <pc:spChg chg="add mod">
          <ac:chgData name="Johan Sciard" userId="62c222b0-b8ec-433e-abcd-2a441bd71b9d" providerId="ADAL" clId="{3E136A09-C384-4C04-882B-D2C17E482B41}" dt="2021-09-15T09:14:17.440" v="5311" actId="20577"/>
          <ac:spMkLst>
            <pc:docMk/>
            <pc:sldMk cId="748660289" sldId="270"/>
            <ac:spMk id="3" creationId="{058723C4-F19A-4E50-9AC1-F2F79EC1BAE8}"/>
          </ac:spMkLst>
        </pc:spChg>
      </pc:sldChg>
      <pc:sldChg chg="addSp modSp add mod">
        <pc:chgData name="Johan Sciard" userId="62c222b0-b8ec-433e-abcd-2a441bd71b9d" providerId="ADAL" clId="{3E136A09-C384-4C04-882B-D2C17E482B41}" dt="2021-09-15T09:15:45.247" v="5341" actId="1076"/>
        <pc:sldMkLst>
          <pc:docMk/>
          <pc:sldMk cId="1449585772" sldId="271"/>
        </pc:sldMkLst>
        <pc:spChg chg="mod">
          <ac:chgData name="Johan Sciard" userId="62c222b0-b8ec-433e-abcd-2a441bd71b9d" providerId="ADAL" clId="{3E136A09-C384-4C04-882B-D2C17E482B41}" dt="2021-09-15T09:15:45.247" v="5341" actId="1076"/>
          <ac:spMkLst>
            <pc:docMk/>
            <pc:sldMk cId="1449585772" sldId="271"/>
            <ac:spMk id="2" creationId="{23912F25-2433-4F3D-BAC7-C60B536D4D1B}"/>
          </ac:spMkLst>
        </pc:spChg>
        <pc:spChg chg="add mod">
          <ac:chgData name="Johan Sciard" userId="62c222b0-b8ec-433e-abcd-2a441bd71b9d" providerId="ADAL" clId="{3E136A09-C384-4C04-882B-D2C17E482B41}" dt="2021-09-15T09:15:34.509" v="5337" actId="20577"/>
          <ac:spMkLst>
            <pc:docMk/>
            <pc:sldMk cId="1449585772" sldId="271"/>
            <ac:spMk id="3" creationId="{4A04C9C2-35C9-47E2-B155-8BE56C2A37D3}"/>
          </ac:spMkLst>
        </pc:spChg>
      </pc:sldChg>
      <pc:sldChg chg="add del">
        <pc:chgData name="Johan Sciard" userId="62c222b0-b8ec-433e-abcd-2a441bd71b9d" providerId="ADAL" clId="{3E136A09-C384-4C04-882B-D2C17E482B41}" dt="2021-09-15T09:07:58.442" v="5219" actId="47"/>
        <pc:sldMkLst>
          <pc:docMk/>
          <pc:sldMk cId="1110966928" sldId="272"/>
        </pc:sldMkLst>
      </pc:sldChg>
      <pc:sldChg chg="add del">
        <pc:chgData name="Johan Sciard" userId="62c222b0-b8ec-433e-abcd-2a441bd71b9d" providerId="ADAL" clId="{3E136A09-C384-4C04-882B-D2C17E482B41}" dt="2021-09-15T09:08:02.110" v="5220" actId="47"/>
        <pc:sldMkLst>
          <pc:docMk/>
          <pc:sldMk cId="3034737632" sldId="273"/>
        </pc:sldMkLst>
      </pc:sldChg>
      <pc:sldChg chg="add del">
        <pc:chgData name="Johan Sciard" userId="62c222b0-b8ec-433e-abcd-2a441bd71b9d" providerId="ADAL" clId="{3E136A09-C384-4C04-882B-D2C17E482B41}" dt="2021-09-15T09:08:02.110" v="5220" actId="47"/>
        <pc:sldMkLst>
          <pc:docMk/>
          <pc:sldMk cId="2337700205" sldId="274"/>
        </pc:sldMkLst>
      </pc:sldChg>
      <pc:sldChg chg="modSp add del mod">
        <pc:chgData name="Johan Sciard" userId="62c222b0-b8ec-433e-abcd-2a441bd71b9d" providerId="ADAL" clId="{3E136A09-C384-4C04-882B-D2C17E482B41}" dt="2021-09-15T08:21:19.389" v="3781" actId="22"/>
        <pc:sldMkLst>
          <pc:docMk/>
          <pc:sldMk cId="1734177285" sldId="281"/>
        </pc:sldMkLst>
        <pc:picChg chg="mod">
          <ac:chgData name="Johan Sciard" userId="62c222b0-b8ec-433e-abcd-2a441bd71b9d" providerId="ADAL" clId="{3E136A09-C384-4C04-882B-D2C17E482B41}" dt="2021-09-15T08:21:19.389" v="3781" actId="22"/>
          <ac:picMkLst>
            <pc:docMk/>
            <pc:sldMk cId="1734177285" sldId="281"/>
            <ac:picMk id="4" creationId="{4943A7E7-1DD7-4C3C-9896-22BC64CD356A}"/>
          </ac:picMkLst>
        </pc:picChg>
      </pc:sldChg>
      <pc:sldChg chg="addSp">
        <pc:chgData name="Johan Sciard" userId="62c222b0-b8ec-433e-abcd-2a441bd71b9d" providerId="ADAL" clId="{3E136A09-C384-4C04-882B-D2C17E482B41}" dt="2021-09-15T08:21:17.423" v="3777"/>
        <pc:sldMkLst>
          <pc:docMk/>
          <pc:sldMk cId="3162911855" sldId="281"/>
        </pc:sldMkLst>
        <pc:picChg chg="add">
          <ac:chgData name="Johan Sciard" userId="62c222b0-b8ec-433e-abcd-2a441bd71b9d" providerId="ADAL" clId="{3E136A09-C384-4C04-882B-D2C17E482B41}" dt="2021-09-15T08:21:17.423" v="3777"/>
          <ac:picMkLst>
            <pc:docMk/>
            <pc:sldMk cId="3162911855" sldId="281"/>
            <ac:picMk id="4" creationId="{4943A7E7-1DD7-4C3C-9896-22BC64CD356A}"/>
          </ac:picMkLst>
        </pc:picChg>
      </pc:sldChg>
      <pc:sldChg chg="modSp add del mod">
        <pc:chgData name="Johan Sciard" userId="62c222b0-b8ec-433e-abcd-2a441bd71b9d" providerId="ADAL" clId="{3E136A09-C384-4C04-882B-D2C17E482B41}" dt="2021-09-15T08:23:20.499" v="3814"/>
        <pc:sldMkLst>
          <pc:docMk/>
          <pc:sldMk cId="698647015" sldId="282"/>
        </pc:sldMkLst>
        <pc:picChg chg="mod">
          <ac:chgData name="Johan Sciard" userId="62c222b0-b8ec-433e-abcd-2a441bd71b9d" providerId="ADAL" clId="{3E136A09-C384-4C04-882B-D2C17E482B41}" dt="2021-09-15T08:21:50.527" v="3786" actId="22"/>
          <ac:picMkLst>
            <pc:docMk/>
            <pc:sldMk cId="698647015" sldId="282"/>
            <ac:picMk id="4" creationId="{883C6456-5FB2-408E-8EAE-134558D8DEE8}"/>
          </ac:picMkLst>
        </pc:picChg>
        <pc:picChg chg="mod">
          <ac:chgData name="Johan Sciard" userId="62c222b0-b8ec-433e-abcd-2a441bd71b9d" providerId="ADAL" clId="{3E136A09-C384-4C04-882B-D2C17E482B41}" dt="2021-09-15T08:23:20.499" v="3814"/>
          <ac:picMkLst>
            <pc:docMk/>
            <pc:sldMk cId="698647015" sldId="282"/>
            <ac:picMk id="2050" creationId="{DD8C0A9F-0FED-4589-8E21-3354B04CDEFB}"/>
          </ac:picMkLst>
        </pc:picChg>
      </pc:sldChg>
      <pc:sldChg chg="addSp">
        <pc:chgData name="Johan Sciard" userId="62c222b0-b8ec-433e-abcd-2a441bd71b9d" providerId="ADAL" clId="{3E136A09-C384-4C04-882B-D2C17E482B41}" dt="2021-09-15T08:21:48.846" v="3782"/>
        <pc:sldMkLst>
          <pc:docMk/>
          <pc:sldMk cId="2679421338" sldId="282"/>
        </pc:sldMkLst>
        <pc:picChg chg="add">
          <ac:chgData name="Johan Sciard" userId="62c222b0-b8ec-433e-abcd-2a441bd71b9d" providerId="ADAL" clId="{3E136A09-C384-4C04-882B-D2C17E482B41}" dt="2021-09-15T08:21:48.846" v="3782"/>
          <ac:picMkLst>
            <pc:docMk/>
            <pc:sldMk cId="2679421338" sldId="282"/>
            <ac:picMk id="4" creationId="{883C6456-5FB2-408E-8EAE-134558D8DEE8}"/>
          </ac:picMkLst>
        </pc:picChg>
      </pc:sldChg>
      <pc:sldChg chg="addSp delSp modSp add mod">
        <pc:chgData name="Johan Sciard" userId="62c222b0-b8ec-433e-abcd-2a441bd71b9d" providerId="ADAL" clId="{3E136A09-C384-4C04-882B-D2C17E482B41}" dt="2021-09-15T08:35:29.056" v="4121" actId="207"/>
        <pc:sldMkLst>
          <pc:docMk/>
          <pc:sldMk cId="3527988898" sldId="283"/>
        </pc:sldMkLst>
        <pc:spChg chg="add del">
          <ac:chgData name="Johan Sciard" userId="62c222b0-b8ec-433e-abcd-2a441bd71b9d" providerId="ADAL" clId="{3E136A09-C384-4C04-882B-D2C17E482B41}" dt="2021-09-15T08:16:56.786" v="3631" actId="478"/>
          <ac:spMkLst>
            <pc:docMk/>
            <pc:sldMk cId="3527988898" sldId="283"/>
            <ac:spMk id="2" creationId="{29991979-9122-49C6-BFF7-AFDDF0533ED0}"/>
          </ac:spMkLst>
        </pc:spChg>
        <pc:spChg chg="add del mod">
          <ac:chgData name="Johan Sciard" userId="62c222b0-b8ec-433e-abcd-2a441bd71b9d" providerId="ADAL" clId="{3E136A09-C384-4C04-882B-D2C17E482B41}" dt="2021-09-15T08:16:40.738" v="3625" actId="478"/>
          <ac:spMkLst>
            <pc:docMk/>
            <pc:sldMk cId="3527988898" sldId="283"/>
            <ac:spMk id="4" creationId="{4DFA74E1-36A5-4A20-ADA4-7EFDF626FDDF}"/>
          </ac:spMkLst>
        </pc:spChg>
        <pc:spChg chg="add mod">
          <ac:chgData name="Johan Sciard" userId="62c222b0-b8ec-433e-abcd-2a441bd71b9d" providerId="ADAL" clId="{3E136A09-C384-4C04-882B-D2C17E482B41}" dt="2021-09-15T08:35:29.056" v="4121" actId="207"/>
          <ac:spMkLst>
            <pc:docMk/>
            <pc:sldMk cId="3527988898" sldId="283"/>
            <ac:spMk id="5" creationId="{C71E67FB-9449-4603-85CC-55DCD5B47AF6}"/>
          </ac:spMkLst>
        </pc:spChg>
        <pc:spChg chg="add del mod">
          <ac:chgData name="Johan Sciard" userId="62c222b0-b8ec-433e-abcd-2a441bd71b9d" providerId="ADAL" clId="{3E136A09-C384-4C04-882B-D2C17E482B41}" dt="2021-09-15T08:16:59.671" v="3632" actId="478"/>
          <ac:spMkLst>
            <pc:docMk/>
            <pc:sldMk cId="3527988898" sldId="283"/>
            <ac:spMk id="8" creationId="{FDD92E91-7ED6-4820-BF75-F508CD83EB6F}"/>
          </ac:spMkLst>
        </pc:spChg>
        <pc:picChg chg="mod">
          <ac:chgData name="Johan Sciard" userId="62c222b0-b8ec-433e-abcd-2a441bd71b9d" providerId="ADAL" clId="{3E136A09-C384-4C04-882B-D2C17E482B41}" dt="2021-09-15T08:23:55.494" v="3819" actId="1035"/>
          <ac:picMkLst>
            <pc:docMk/>
            <pc:sldMk cId="3527988898" sldId="283"/>
            <ac:picMk id="2050" creationId="{ABC3A4C3-1192-46F7-B1D4-B205D75C53E1}"/>
          </ac:picMkLst>
        </pc:picChg>
      </pc:sldChg>
      <pc:sldChg chg="setBg">
        <pc:chgData name="Johan Sciard" userId="62c222b0-b8ec-433e-abcd-2a441bd71b9d" providerId="ADAL" clId="{3E136A09-C384-4C04-882B-D2C17E482B41}" dt="2021-09-15T09:17:10.048" v="5343"/>
        <pc:sldMkLst>
          <pc:docMk/>
          <pc:sldMk cId="4120565394" sldId="2076138144"/>
        </pc:sldMkLst>
      </pc:sldChg>
      <pc:sldChg chg="addSp delSp modSp mod">
        <pc:chgData name="Johan Sciard" userId="62c222b0-b8ec-433e-abcd-2a441bd71b9d" providerId="ADAL" clId="{3E136A09-C384-4C04-882B-D2C17E482B41}" dt="2021-09-01T11:03:34.689" v="3361" actId="165"/>
        <pc:sldMkLst>
          <pc:docMk/>
          <pc:sldMk cId="1053201742" sldId="2076138229"/>
        </pc:sldMkLst>
        <pc:spChg chg="mod">
          <ac:chgData name="Johan Sciard" userId="62c222b0-b8ec-433e-abcd-2a441bd71b9d" providerId="ADAL" clId="{3E136A09-C384-4C04-882B-D2C17E482B41}" dt="2021-08-31T11:07:33.028" v="1991" actId="962"/>
          <ac:spMkLst>
            <pc:docMk/>
            <pc:sldMk cId="1053201742" sldId="2076138229"/>
            <ac:spMk id="5" creationId="{288D3464-E81B-4C27-BAFF-64772C2E6E24}"/>
          </ac:spMkLst>
        </pc:spChg>
        <pc:spChg chg="topLvl">
          <ac:chgData name="Johan Sciard" userId="62c222b0-b8ec-433e-abcd-2a441bd71b9d" providerId="ADAL" clId="{3E136A09-C384-4C04-882B-D2C17E482B41}" dt="2021-09-01T11:03:27.408" v="3360" actId="165"/>
          <ac:spMkLst>
            <pc:docMk/>
            <pc:sldMk cId="1053201742" sldId="2076138229"/>
            <ac:spMk id="7" creationId="{9FC94F95-F328-47F6-9D04-965FDDC6E1D0}"/>
          </ac:spMkLst>
        </pc:spChg>
        <pc:spChg chg="topLvl">
          <ac:chgData name="Johan Sciard" userId="62c222b0-b8ec-433e-abcd-2a441bd71b9d" providerId="ADAL" clId="{3E136A09-C384-4C04-882B-D2C17E482B41}" dt="2021-09-01T11:03:27.408" v="3360" actId="165"/>
          <ac:spMkLst>
            <pc:docMk/>
            <pc:sldMk cId="1053201742" sldId="2076138229"/>
            <ac:spMk id="8" creationId="{3FFBD413-C4E1-49F6-9F88-221E2E612B85}"/>
          </ac:spMkLst>
        </pc:spChg>
        <pc:spChg chg="topLvl">
          <ac:chgData name="Johan Sciard" userId="62c222b0-b8ec-433e-abcd-2a441bd71b9d" providerId="ADAL" clId="{3E136A09-C384-4C04-882B-D2C17E482B41}" dt="2021-09-01T11:03:27.408" v="3360" actId="165"/>
          <ac:spMkLst>
            <pc:docMk/>
            <pc:sldMk cId="1053201742" sldId="2076138229"/>
            <ac:spMk id="21" creationId="{D2956714-96A5-4F64-9785-A46EF5F6DC58}"/>
          </ac:spMkLst>
        </pc:spChg>
        <pc:spChg chg="topLvl">
          <ac:chgData name="Johan Sciard" userId="62c222b0-b8ec-433e-abcd-2a441bd71b9d" providerId="ADAL" clId="{3E136A09-C384-4C04-882B-D2C17E482B41}" dt="2021-09-01T11:03:27.408" v="3360" actId="165"/>
          <ac:spMkLst>
            <pc:docMk/>
            <pc:sldMk cId="1053201742" sldId="2076138229"/>
            <ac:spMk id="23" creationId="{61DD6DF8-F814-4DE9-8C7A-2CFDD43998F5}"/>
          </ac:spMkLst>
        </pc:spChg>
        <pc:spChg chg="topLvl">
          <ac:chgData name="Johan Sciard" userId="62c222b0-b8ec-433e-abcd-2a441bd71b9d" providerId="ADAL" clId="{3E136A09-C384-4C04-882B-D2C17E482B41}" dt="2021-09-01T11:03:27.408" v="3360" actId="165"/>
          <ac:spMkLst>
            <pc:docMk/>
            <pc:sldMk cId="1053201742" sldId="2076138229"/>
            <ac:spMk id="27" creationId="{C65C2075-FEB6-4F08-A39C-7ADA591C175E}"/>
          </ac:spMkLst>
        </pc:spChg>
        <pc:spChg chg="topLvl">
          <ac:chgData name="Johan Sciard" userId="62c222b0-b8ec-433e-abcd-2a441bd71b9d" providerId="ADAL" clId="{3E136A09-C384-4C04-882B-D2C17E482B41}" dt="2021-09-01T11:03:27.408" v="3360" actId="165"/>
          <ac:spMkLst>
            <pc:docMk/>
            <pc:sldMk cId="1053201742" sldId="2076138229"/>
            <ac:spMk id="29" creationId="{A50557EE-ABFE-4FB2-90F9-8264AF684133}"/>
          </ac:spMkLst>
        </pc:spChg>
        <pc:spChg chg="topLvl">
          <ac:chgData name="Johan Sciard" userId="62c222b0-b8ec-433e-abcd-2a441bd71b9d" providerId="ADAL" clId="{3E136A09-C384-4C04-882B-D2C17E482B41}" dt="2021-09-01T11:03:27.408" v="3360" actId="165"/>
          <ac:spMkLst>
            <pc:docMk/>
            <pc:sldMk cId="1053201742" sldId="2076138229"/>
            <ac:spMk id="31" creationId="{601045B2-907E-4A12-B793-E2652E93AF1B}"/>
          </ac:spMkLst>
        </pc:spChg>
        <pc:spChg chg="mod">
          <ac:chgData name="Johan Sciard" userId="62c222b0-b8ec-433e-abcd-2a441bd71b9d" providerId="ADAL" clId="{3E136A09-C384-4C04-882B-D2C17E482B41}" dt="2021-08-31T11:08:48.434" v="2012" actId="962"/>
          <ac:spMkLst>
            <pc:docMk/>
            <pc:sldMk cId="1053201742" sldId="2076138229"/>
            <ac:spMk id="32" creationId="{F42AE385-B531-4177-A701-EDB6ECE61A77}"/>
          </ac:spMkLst>
        </pc:spChg>
        <pc:spChg chg="add">
          <ac:chgData name="Johan Sciard" userId="62c222b0-b8ec-433e-abcd-2a441bd71b9d" providerId="ADAL" clId="{3E136A09-C384-4C04-882B-D2C17E482B41}" dt="2021-08-31T10:57:01.533" v="528" actId="22"/>
          <ac:spMkLst>
            <pc:docMk/>
            <pc:sldMk cId="1053201742" sldId="2076138229"/>
            <ac:spMk id="50" creationId="{DE5A2671-8C21-466E-9C12-B1A41343EC1A}"/>
          </ac:spMkLst>
        </pc:spChg>
        <pc:spChg chg="add">
          <ac:chgData name="Johan Sciard" userId="62c222b0-b8ec-433e-abcd-2a441bd71b9d" providerId="ADAL" clId="{3E136A09-C384-4C04-882B-D2C17E482B41}" dt="2021-08-31T10:57:01.533" v="528" actId="22"/>
          <ac:spMkLst>
            <pc:docMk/>
            <pc:sldMk cId="1053201742" sldId="2076138229"/>
            <ac:spMk id="52" creationId="{99E27F18-36E9-45F1-9B0E-B6934178246E}"/>
          </ac:spMkLst>
        </pc:spChg>
        <pc:spChg chg="add">
          <ac:chgData name="Johan Sciard" userId="62c222b0-b8ec-433e-abcd-2a441bd71b9d" providerId="ADAL" clId="{3E136A09-C384-4C04-882B-D2C17E482B41}" dt="2021-08-31T10:57:01.533" v="528" actId="22"/>
          <ac:spMkLst>
            <pc:docMk/>
            <pc:sldMk cId="1053201742" sldId="2076138229"/>
            <ac:spMk id="54" creationId="{8547BFD1-BF12-4934-8244-79674AA77687}"/>
          </ac:spMkLst>
        </pc:spChg>
        <pc:spChg chg="add">
          <ac:chgData name="Johan Sciard" userId="62c222b0-b8ec-433e-abcd-2a441bd71b9d" providerId="ADAL" clId="{3E136A09-C384-4C04-882B-D2C17E482B41}" dt="2021-08-31T10:57:01.533" v="528" actId="22"/>
          <ac:spMkLst>
            <pc:docMk/>
            <pc:sldMk cId="1053201742" sldId="2076138229"/>
            <ac:spMk id="56" creationId="{040E3088-A250-4C33-9858-AB906DFA5091}"/>
          </ac:spMkLst>
        </pc:spChg>
        <pc:spChg chg="add mod">
          <ac:chgData name="Johan Sciard" userId="62c222b0-b8ec-433e-abcd-2a441bd71b9d" providerId="ADAL" clId="{3E136A09-C384-4C04-882B-D2C17E482B41}" dt="2021-08-31T11:00:02.239" v="653" actId="1038"/>
          <ac:spMkLst>
            <pc:docMk/>
            <pc:sldMk cId="1053201742" sldId="2076138229"/>
            <ac:spMk id="58" creationId="{0E55E34C-4AA4-4432-9FAF-5FA85CEC923D}"/>
          </ac:spMkLst>
        </pc:spChg>
        <pc:spChg chg="add mod">
          <ac:chgData name="Johan Sciard" userId="62c222b0-b8ec-433e-abcd-2a441bd71b9d" providerId="ADAL" clId="{3E136A09-C384-4C04-882B-D2C17E482B41}" dt="2021-08-31T11:02:31.981" v="666" actId="1036"/>
          <ac:spMkLst>
            <pc:docMk/>
            <pc:sldMk cId="1053201742" sldId="2076138229"/>
            <ac:spMk id="60" creationId="{BB6C3BCD-C760-4941-8C95-D7A4AC6401F9}"/>
          </ac:spMkLst>
        </pc:spChg>
        <pc:spChg chg="add del">
          <ac:chgData name="Johan Sciard" userId="62c222b0-b8ec-433e-abcd-2a441bd71b9d" providerId="ADAL" clId="{3E136A09-C384-4C04-882B-D2C17E482B41}" dt="2021-08-31T10:57:08.343" v="529" actId="478"/>
          <ac:spMkLst>
            <pc:docMk/>
            <pc:sldMk cId="1053201742" sldId="2076138229"/>
            <ac:spMk id="62" creationId="{9FDF4B71-9CD6-405C-9CA4-DC87FD846D70}"/>
          </ac:spMkLst>
        </pc:spChg>
        <pc:spChg chg="add del">
          <ac:chgData name="Johan Sciard" userId="62c222b0-b8ec-433e-abcd-2a441bd71b9d" providerId="ADAL" clId="{3E136A09-C384-4C04-882B-D2C17E482B41}" dt="2021-08-31T10:57:14.105" v="530" actId="478"/>
          <ac:spMkLst>
            <pc:docMk/>
            <pc:sldMk cId="1053201742" sldId="2076138229"/>
            <ac:spMk id="64" creationId="{C76A0AD6-8DCC-4D1F-BB5B-DCD14EC0EEF5}"/>
          </ac:spMkLst>
        </pc:spChg>
        <pc:grpChg chg="add mod">
          <ac:chgData name="Johan Sciard" userId="62c222b0-b8ec-433e-abcd-2a441bd71b9d" providerId="ADAL" clId="{3E136A09-C384-4C04-882B-D2C17E482B41}" dt="2021-08-31T11:06:31.666" v="1747" actId="962"/>
          <ac:grpSpMkLst>
            <pc:docMk/>
            <pc:sldMk cId="1053201742" sldId="2076138229"/>
            <ac:grpSpMk id="66" creationId="{8FBD87DE-78C5-4487-BD7C-9F6E576D48D5}"/>
          </ac:grpSpMkLst>
        </pc:grpChg>
        <pc:grpChg chg="add del mod">
          <ac:chgData name="Johan Sciard" userId="62c222b0-b8ec-433e-abcd-2a441bd71b9d" providerId="ADAL" clId="{3E136A09-C384-4C04-882B-D2C17E482B41}" dt="2021-09-01T11:03:34.689" v="3361" actId="165"/>
          <ac:grpSpMkLst>
            <pc:docMk/>
            <pc:sldMk cId="1053201742" sldId="2076138229"/>
            <ac:grpSpMk id="67" creationId="{DDBD5D3E-F679-4E03-8D21-2E5FFDF289C7}"/>
          </ac:grpSpMkLst>
        </pc:grpChg>
        <pc:picChg chg="add mod">
          <ac:chgData name="Johan Sciard" userId="62c222b0-b8ec-433e-abcd-2a441bd71b9d" providerId="ADAL" clId="{3E136A09-C384-4C04-882B-D2C17E482B41}" dt="2021-08-31T10:59:39.588" v="628" actId="1035"/>
          <ac:picMkLst>
            <pc:docMk/>
            <pc:sldMk cId="1053201742" sldId="2076138229"/>
            <ac:picMk id="4" creationId="{361CCBB2-C7DB-46BA-9D3C-90F085337513}"/>
          </ac:picMkLst>
        </pc:picChg>
        <pc:picChg chg="add">
          <ac:chgData name="Johan Sciard" userId="62c222b0-b8ec-433e-abcd-2a441bd71b9d" providerId="ADAL" clId="{3E136A09-C384-4C04-882B-D2C17E482B41}" dt="2021-08-31T10:57:01.533" v="528" actId="22"/>
          <ac:picMkLst>
            <pc:docMk/>
            <pc:sldMk cId="1053201742" sldId="2076138229"/>
            <ac:picMk id="6" creationId="{C7285333-555F-4823-A292-56FCA8DFFE72}"/>
          </ac:picMkLst>
        </pc:picChg>
        <pc:picChg chg="add">
          <ac:chgData name="Johan Sciard" userId="62c222b0-b8ec-433e-abcd-2a441bd71b9d" providerId="ADAL" clId="{3E136A09-C384-4C04-882B-D2C17E482B41}" dt="2021-08-31T10:57:01.533" v="528" actId="22"/>
          <ac:picMkLst>
            <pc:docMk/>
            <pc:sldMk cId="1053201742" sldId="2076138229"/>
            <ac:picMk id="10" creationId="{E2680DDD-22BC-436E-AA32-E3140ED82D32}"/>
          </ac:picMkLst>
        </pc:picChg>
        <pc:picChg chg="add mod">
          <ac:chgData name="Johan Sciard" userId="62c222b0-b8ec-433e-abcd-2a441bd71b9d" providerId="ADAL" clId="{3E136A09-C384-4C04-882B-D2C17E482B41}" dt="2021-08-31T10:59:39.588" v="628" actId="1035"/>
          <ac:picMkLst>
            <pc:docMk/>
            <pc:sldMk cId="1053201742" sldId="2076138229"/>
            <ac:picMk id="12" creationId="{CA1821D7-3BA7-4E61-A144-C4BF68D1CA8E}"/>
          </ac:picMkLst>
        </pc:picChg>
        <pc:picChg chg="add mod">
          <ac:chgData name="Johan Sciard" userId="62c222b0-b8ec-433e-abcd-2a441bd71b9d" providerId="ADAL" clId="{3E136A09-C384-4C04-882B-D2C17E482B41}" dt="2021-08-31T10:59:39.588" v="628" actId="1035"/>
          <ac:picMkLst>
            <pc:docMk/>
            <pc:sldMk cId="1053201742" sldId="2076138229"/>
            <ac:picMk id="14" creationId="{EF8A7548-3571-49D6-A4C0-DA63FD22B43B}"/>
          </ac:picMkLst>
        </pc:picChg>
        <pc:picChg chg="add mod">
          <ac:chgData name="Johan Sciard" userId="62c222b0-b8ec-433e-abcd-2a441bd71b9d" providerId="ADAL" clId="{3E136A09-C384-4C04-882B-D2C17E482B41}" dt="2021-08-31T10:59:39.588" v="628" actId="1035"/>
          <ac:picMkLst>
            <pc:docMk/>
            <pc:sldMk cId="1053201742" sldId="2076138229"/>
            <ac:picMk id="16" creationId="{915A68A6-D0BF-4FC0-8967-A19F73DEA23F}"/>
          </ac:picMkLst>
        </pc:picChg>
        <pc:picChg chg="add mod">
          <ac:chgData name="Johan Sciard" userId="62c222b0-b8ec-433e-abcd-2a441bd71b9d" providerId="ADAL" clId="{3E136A09-C384-4C04-882B-D2C17E482B41}" dt="2021-08-31T10:59:39.588" v="628" actId="1035"/>
          <ac:picMkLst>
            <pc:docMk/>
            <pc:sldMk cId="1053201742" sldId="2076138229"/>
            <ac:picMk id="18" creationId="{44ED19CE-C613-4A37-B369-42D78F6F5797}"/>
          </ac:picMkLst>
        </pc:picChg>
        <pc:picChg chg="add mod">
          <ac:chgData name="Johan Sciard" userId="62c222b0-b8ec-433e-abcd-2a441bd71b9d" providerId="ADAL" clId="{3E136A09-C384-4C04-882B-D2C17E482B41}" dt="2021-08-31T10:59:39.588" v="628" actId="1035"/>
          <ac:picMkLst>
            <pc:docMk/>
            <pc:sldMk cId="1053201742" sldId="2076138229"/>
            <ac:picMk id="34" creationId="{8372EDA2-F86B-4EC2-8BFB-11B955684745}"/>
          </ac:picMkLst>
        </pc:picChg>
        <pc:picChg chg="add mod">
          <ac:chgData name="Johan Sciard" userId="62c222b0-b8ec-433e-abcd-2a441bd71b9d" providerId="ADAL" clId="{3E136A09-C384-4C04-882B-D2C17E482B41}" dt="2021-08-31T11:00:02.239" v="653" actId="1038"/>
          <ac:picMkLst>
            <pc:docMk/>
            <pc:sldMk cId="1053201742" sldId="2076138229"/>
            <ac:picMk id="36" creationId="{E5254E86-F039-415E-B58F-7F56CC61BBC9}"/>
          </ac:picMkLst>
        </pc:picChg>
        <pc:picChg chg="add">
          <ac:chgData name="Johan Sciard" userId="62c222b0-b8ec-433e-abcd-2a441bd71b9d" providerId="ADAL" clId="{3E136A09-C384-4C04-882B-D2C17E482B41}" dt="2021-08-31T10:57:01.533" v="528" actId="22"/>
          <ac:picMkLst>
            <pc:docMk/>
            <pc:sldMk cId="1053201742" sldId="2076138229"/>
            <ac:picMk id="38" creationId="{3534D8EF-9A26-4DF8-97A0-97357ABE25A7}"/>
          </ac:picMkLst>
        </pc:picChg>
        <pc:picChg chg="add">
          <ac:chgData name="Johan Sciard" userId="62c222b0-b8ec-433e-abcd-2a441bd71b9d" providerId="ADAL" clId="{3E136A09-C384-4C04-882B-D2C17E482B41}" dt="2021-08-31T10:57:01.533" v="528" actId="22"/>
          <ac:picMkLst>
            <pc:docMk/>
            <pc:sldMk cId="1053201742" sldId="2076138229"/>
            <ac:picMk id="40" creationId="{DD310AAC-334F-43FB-B3C8-7ABB225B43E8}"/>
          </ac:picMkLst>
        </pc:picChg>
        <pc:picChg chg="add">
          <ac:chgData name="Johan Sciard" userId="62c222b0-b8ec-433e-abcd-2a441bd71b9d" providerId="ADAL" clId="{3E136A09-C384-4C04-882B-D2C17E482B41}" dt="2021-08-31T10:57:01.533" v="528" actId="22"/>
          <ac:picMkLst>
            <pc:docMk/>
            <pc:sldMk cId="1053201742" sldId="2076138229"/>
            <ac:picMk id="42" creationId="{6F85BEF1-733E-418E-805E-DD0AAB03CEED}"/>
          </ac:picMkLst>
        </pc:picChg>
        <pc:picChg chg="add">
          <ac:chgData name="Johan Sciard" userId="62c222b0-b8ec-433e-abcd-2a441bd71b9d" providerId="ADAL" clId="{3E136A09-C384-4C04-882B-D2C17E482B41}" dt="2021-08-31T10:57:01.533" v="528" actId="22"/>
          <ac:picMkLst>
            <pc:docMk/>
            <pc:sldMk cId="1053201742" sldId="2076138229"/>
            <ac:picMk id="44" creationId="{D86687C9-4505-4C8D-9069-068576D5F0A2}"/>
          </ac:picMkLst>
        </pc:picChg>
        <pc:picChg chg="add">
          <ac:chgData name="Johan Sciard" userId="62c222b0-b8ec-433e-abcd-2a441bd71b9d" providerId="ADAL" clId="{3E136A09-C384-4C04-882B-D2C17E482B41}" dt="2021-08-31T10:57:01.533" v="528" actId="22"/>
          <ac:picMkLst>
            <pc:docMk/>
            <pc:sldMk cId="1053201742" sldId="2076138229"/>
            <ac:picMk id="46" creationId="{89638EDF-E430-4FF9-AD73-04FB369A4532}"/>
          </ac:picMkLst>
        </pc:picChg>
        <pc:cxnChg chg="topLvl">
          <ac:chgData name="Johan Sciard" userId="62c222b0-b8ec-433e-abcd-2a441bd71b9d" providerId="ADAL" clId="{3E136A09-C384-4C04-882B-D2C17E482B41}" dt="2021-09-01T11:03:27.408" v="3360" actId="165"/>
          <ac:cxnSpMkLst>
            <pc:docMk/>
            <pc:sldMk cId="1053201742" sldId="2076138229"/>
            <ac:cxnSpMk id="35" creationId="{8B37E885-24F0-43C9-B0C5-C30896A075DB}"/>
          </ac:cxnSpMkLst>
        </pc:cxnChg>
        <pc:cxnChg chg="add mod">
          <ac:chgData name="Johan Sciard" userId="62c222b0-b8ec-433e-abcd-2a441bd71b9d" providerId="ADAL" clId="{3E136A09-C384-4C04-882B-D2C17E482B41}" dt="2021-08-31T10:57:39.742" v="531" actId="14100"/>
          <ac:cxnSpMkLst>
            <pc:docMk/>
            <pc:sldMk cId="1053201742" sldId="2076138229"/>
            <ac:cxnSpMk id="48" creationId="{A6E7857A-EAB3-4E71-98C9-0187B28853A5}"/>
          </ac:cxnSpMkLst>
        </pc:cxnChg>
      </pc:sldChg>
      <pc:sldChg chg="addSp delSp modSp mod modNotesTx">
        <pc:chgData name="Johan Sciard" userId="62c222b0-b8ec-433e-abcd-2a441bd71b9d" providerId="ADAL" clId="{3E136A09-C384-4C04-882B-D2C17E482B41}" dt="2021-09-01T11:04:56.427" v="3387" actId="1076"/>
        <pc:sldMkLst>
          <pc:docMk/>
          <pc:sldMk cId="1734074666" sldId="2076138230"/>
        </pc:sldMkLst>
        <pc:spChg chg="mod">
          <ac:chgData name="Johan Sciard" userId="62c222b0-b8ec-433e-abcd-2a441bd71b9d" providerId="ADAL" clId="{3E136A09-C384-4C04-882B-D2C17E482B41}" dt="2021-09-01T10:49:35.295" v="2034" actId="20577"/>
          <ac:spMkLst>
            <pc:docMk/>
            <pc:sldMk cId="1734074666" sldId="2076138230"/>
            <ac:spMk id="2" creationId="{FE39187C-BDDC-400D-A488-8E4AF111227F}"/>
          </ac:spMkLst>
        </pc:spChg>
        <pc:spChg chg="add mod ord">
          <ac:chgData name="Johan Sciard" userId="62c222b0-b8ec-433e-abcd-2a441bd71b9d" providerId="ADAL" clId="{3E136A09-C384-4C04-882B-D2C17E482B41}" dt="2021-09-01T10:52:25.840" v="2137" actId="167"/>
          <ac:spMkLst>
            <pc:docMk/>
            <pc:sldMk cId="1734074666" sldId="2076138230"/>
            <ac:spMk id="6" creationId="{2AA5F1CA-C90B-42BB-9D00-F450AD1F6808}"/>
          </ac:spMkLst>
        </pc:spChg>
        <pc:spChg chg="add mod">
          <ac:chgData name="Johan Sciard" userId="62c222b0-b8ec-433e-abcd-2a441bd71b9d" providerId="ADAL" clId="{3E136A09-C384-4C04-882B-D2C17E482B41}" dt="2021-09-01T10:50:27.293" v="2042"/>
          <ac:spMkLst>
            <pc:docMk/>
            <pc:sldMk cId="1734074666" sldId="2076138230"/>
            <ac:spMk id="7" creationId="{D00A3B55-10A0-4F18-B2D3-0BD5A25910DD}"/>
          </ac:spMkLst>
        </pc:spChg>
        <pc:spChg chg="add del mod">
          <ac:chgData name="Johan Sciard" userId="62c222b0-b8ec-433e-abcd-2a441bd71b9d" providerId="ADAL" clId="{3E136A09-C384-4C04-882B-D2C17E482B41}" dt="2021-09-01T10:52:06.331" v="2135" actId="478"/>
          <ac:spMkLst>
            <pc:docMk/>
            <pc:sldMk cId="1734074666" sldId="2076138230"/>
            <ac:spMk id="8" creationId="{29197A20-0CB6-4684-BE3D-796BD2159BA7}"/>
          </ac:spMkLst>
        </pc:spChg>
        <pc:spChg chg="mod topLvl">
          <ac:chgData name="Johan Sciard" userId="62c222b0-b8ec-433e-abcd-2a441bd71b9d" providerId="ADAL" clId="{3E136A09-C384-4C04-882B-D2C17E482B41}" dt="2021-09-01T10:53:34.821" v="2214" actId="20577"/>
          <ac:spMkLst>
            <pc:docMk/>
            <pc:sldMk cId="1734074666" sldId="2076138230"/>
            <ac:spMk id="25" creationId="{6045F1CC-2BE7-46F8-A73A-54DE0522967E}"/>
          </ac:spMkLst>
        </pc:spChg>
        <pc:spChg chg="mod topLvl">
          <ac:chgData name="Johan Sciard" userId="62c222b0-b8ec-433e-abcd-2a441bd71b9d" providerId="ADAL" clId="{3E136A09-C384-4C04-882B-D2C17E482B41}" dt="2021-09-01T11:03:51.377" v="3379" actId="20577"/>
          <ac:spMkLst>
            <pc:docMk/>
            <pc:sldMk cId="1734074666" sldId="2076138230"/>
            <ac:spMk id="26" creationId="{78DA43F3-6D37-4FC8-83A6-E0BDFBC9ACD1}"/>
          </ac:spMkLst>
        </pc:spChg>
        <pc:spChg chg="mod topLvl">
          <ac:chgData name="Johan Sciard" userId="62c222b0-b8ec-433e-abcd-2a441bd71b9d" providerId="ADAL" clId="{3E136A09-C384-4C04-882B-D2C17E482B41}" dt="2021-09-01T11:03:54.062" v="3380"/>
          <ac:spMkLst>
            <pc:docMk/>
            <pc:sldMk cId="1734074666" sldId="2076138230"/>
            <ac:spMk id="27" creationId="{51723733-4F3D-40EB-8199-240C87032B66}"/>
          </ac:spMkLst>
        </pc:spChg>
        <pc:spChg chg="mod topLvl">
          <ac:chgData name="Johan Sciard" userId="62c222b0-b8ec-433e-abcd-2a441bd71b9d" providerId="ADAL" clId="{3E136A09-C384-4C04-882B-D2C17E482B41}" dt="2021-09-01T10:53:02.713" v="2155" actId="20577"/>
          <ac:spMkLst>
            <pc:docMk/>
            <pc:sldMk cId="1734074666" sldId="2076138230"/>
            <ac:spMk id="28" creationId="{AC9BF798-2774-4A7C-9B4B-98BC5BCFABB8}"/>
          </ac:spMkLst>
        </pc:spChg>
        <pc:spChg chg="mod topLvl">
          <ac:chgData name="Johan Sciard" userId="62c222b0-b8ec-433e-abcd-2a441bd71b9d" providerId="ADAL" clId="{3E136A09-C384-4C04-882B-D2C17E482B41}" dt="2021-09-01T10:53:24.661" v="2205" actId="20577"/>
          <ac:spMkLst>
            <pc:docMk/>
            <pc:sldMk cId="1734074666" sldId="2076138230"/>
            <ac:spMk id="29" creationId="{8BAB718B-0729-4AA0-A402-2DC8824C71E1}"/>
          </ac:spMkLst>
        </pc:spChg>
        <pc:spChg chg="add mod">
          <ac:chgData name="Johan Sciard" userId="62c222b0-b8ec-433e-abcd-2a441bd71b9d" providerId="ADAL" clId="{3E136A09-C384-4C04-882B-D2C17E482B41}" dt="2021-09-01T10:50:27.293" v="2042"/>
          <ac:spMkLst>
            <pc:docMk/>
            <pc:sldMk cId="1734074666" sldId="2076138230"/>
            <ac:spMk id="30" creationId="{15C29DA6-1B9E-420D-8277-300C060F0529}"/>
          </ac:spMkLst>
        </pc:spChg>
        <pc:spChg chg="mod">
          <ac:chgData name="Johan Sciard" userId="62c222b0-b8ec-433e-abcd-2a441bd71b9d" providerId="ADAL" clId="{3E136A09-C384-4C04-882B-D2C17E482B41}" dt="2021-09-01T10:50:27.293" v="2042"/>
          <ac:spMkLst>
            <pc:docMk/>
            <pc:sldMk cId="1734074666" sldId="2076138230"/>
            <ac:spMk id="32" creationId="{FB9BC6C5-DC59-4E99-B954-DBD626410EDF}"/>
          </ac:spMkLst>
        </pc:spChg>
        <pc:spChg chg="mod">
          <ac:chgData name="Johan Sciard" userId="62c222b0-b8ec-433e-abcd-2a441bd71b9d" providerId="ADAL" clId="{3E136A09-C384-4C04-882B-D2C17E482B41}" dt="2021-09-01T10:50:27.293" v="2042"/>
          <ac:spMkLst>
            <pc:docMk/>
            <pc:sldMk cId="1734074666" sldId="2076138230"/>
            <ac:spMk id="33" creationId="{F425598C-BF59-46C9-8E71-5C69425865A8}"/>
          </ac:spMkLst>
        </pc:spChg>
        <pc:spChg chg="mod">
          <ac:chgData name="Johan Sciard" userId="62c222b0-b8ec-433e-abcd-2a441bd71b9d" providerId="ADAL" clId="{3E136A09-C384-4C04-882B-D2C17E482B41}" dt="2021-09-01T10:50:27.293" v="2042"/>
          <ac:spMkLst>
            <pc:docMk/>
            <pc:sldMk cId="1734074666" sldId="2076138230"/>
            <ac:spMk id="34" creationId="{77EA8449-32DF-4CC9-AB01-B02AA93EBD35}"/>
          </ac:spMkLst>
        </pc:spChg>
        <pc:spChg chg="mod">
          <ac:chgData name="Johan Sciard" userId="62c222b0-b8ec-433e-abcd-2a441bd71b9d" providerId="ADAL" clId="{3E136A09-C384-4C04-882B-D2C17E482B41}" dt="2021-09-01T10:50:27.293" v="2042"/>
          <ac:spMkLst>
            <pc:docMk/>
            <pc:sldMk cId="1734074666" sldId="2076138230"/>
            <ac:spMk id="35" creationId="{C48F0F1E-1E5B-422E-B124-E80FACF69EE6}"/>
          </ac:spMkLst>
        </pc:spChg>
        <pc:spChg chg="mod">
          <ac:chgData name="Johan Sciard" userId="62c222b0-b8ec-433e-abcd-2a441bd71b9d" providerId="ADAL" clId="{3E136A09-C384-4C04-882B-D2C17E482B41}" dt="2021-09-01T10:50:27.293" v="2042"/>
          <ac:spMkLst>
            <pc:docMk/>
            <pc:sldMk cId="1734074666" sldId="2076138230"/>
            <ac:spMk id="36" creationId="{39D87FC1-8E21-4E85-84D8-D3C9C1CDCCFA}"/>
          </ac:spMkLst>
        </pc:spChg>
        <pc:spChg chg="mod">
          <ac:chgData name="Johan Sciard" userId="62c222b0-b8ec-433e-abcd-2a441bd71b9d" providerId="ADAL" clId="{3E136A09-C384-4C04-882B-D2C17E482B41}" dt="2021-09-01T10:50:27.293" v="2042"/>
          <ac:spMkLst>
            <pc:docMk/>
            <pc:sldMk cId="1734074666" sldId="2076138230"/>
            <ac:spMk id="37" creationId="{38B40BBB-BEFA-403B-B923-2BF843057C97}"/>
          </ac:spMkLst>
        </pc:spChg>
        <pc:spChg chg="mod">
          <ac:chgData name="Johan Sciard" userId="62c222b0-b8ec-433e-abcd-2a441bd71b9d" providerId="ADAL" clId="{3E136A09-C384-4C04-882B-D2C17E482B41}" dt="2021-09-01T10:50:27.293" v="2042"/>
          <ac:spMkLst>
            <pc:docMk/>
            <pc:sldMk cId="1734074666" sldId="2076138230"/>
            <ac:spMk id="38" creationId="{F95D7098-A88E-4590-B627-1848B4D9BDD1}"/>
          </ac:spMkLst>
        </pc:spChg>
        <pc:grpChg chg="add del mod">
          <ac:chgData name="Johan Sciard" userId="62c222b0-b8ec-433e-abcd-2a441bd71b9d" providerId="ADAL" clId="{3E136A09-C384-4C04-882B-D2C17E482B41}" dt="2021-09-01T10:52:00.287" v="2133" actId="165"/>
          <ac:grpSpMkLst>
            <pc:docMk/>
            <pc:sldMk cId="1734074666" sldId="2076138230"/>
            <ac:grpSpMk id="9" creationId="{FB84E5B2-9530-4C20-8C3F-74E861DD3431}"/>
          </ac:grpSpMkLst>
        </pc:grpChg>
        <pc:grpChg chg="add mod">
          <ac:chgData name="Johan Sciard" userId="62c222b0-b8ec-433e-abcd-2a441bd71b9d" providerId="ADAL" clId="{3E136A09-C384-4C04-882B-D2C17E482B41}" dt="2021-09-01T10:50:27.293" v="2042"/>
          <ac:grpSpMkLst>
            <pc:docMk/>
            <pc:sldMk cId="1734074666" sldId="2076138230"/>
            <ac:grpSpMk id="31" creationId="{87E9CD48-9106-4E2E-A69D-AD06C2A04804}"/>
          </ac:grpSpMkLst>
        </pc:grpChg>
        <pc:grpChg chg="add mod">
          <ac:chgData name="Johan Sciard" userId="62c222b0-b8ec-433e-abcd-2a441bd71b9d" providerId="ADAL" clId="{3E136A09-C384-4C04-882B-D2C17E482B41}" dt="2021-09-01T11:02:57.279" v="3359" actId="962"/>
          <ac:grpSpMkLst>
            <pc:docMk/>
            <pc:sldMk cId="1734074666" sldId="2076138230"/>
            <ac:grpSpMk id="43" creationId="{3C7EFFA0-BC6B-4C87-B00B-03B989AD1696}"/>
          </ac:grpSpMkLst>
        </pc:grpChg>
        <pc:picChg chg="mod topLvl">
          <ac:chgData name="Johan Sciard" userId="62c222b0-b8ec-433e-abcd-2a441bd71b9d" providerId="ADAL" clId="{3E136A09-C384-4C04-882B-D2C17E482B41}" dt="2021-09-01T10:52:00.287" v="2133" actId="165"/>
          <ac:picMkLst>
            <pc:docMk/>
            <pc:sldMk cId="1734074666" sldId="2076138230"/>
            <ac:picMk id="10" creationId="{E9CEFF9F-21ED-49B9-AFE0-F5E3D0A25E82}"/>
          </ac:picMkLst>
        </pc:picChg>
        <pc:picChg chg="mod topLvl">
          <ac:chgData name="Johan Sciard" userId="62c222b0-b8ec-433e-abcd-2a441bd71b9d" providerId="ADAL" clId="{3E136A09-C384-4C04-882B-D2C17E482B41}" dt="2021-09-01T10:52:00.287" v="2133" actId="165"/>
          <ac:picMkLst>
            <pc:docMk/>
            <pc:sldMk cId="1734074666" sldId="2076138230"/>
            <ac:picMk id="11" creationId="{25B2ABED-ED3E-44F1-A575-A61CA56C8268}"/>
          </ac:picMkLst>
        </pc:picChg>
        <pc:picChg chg="mod topLvl">
          <ac:chgData name="Johan Sciard" userId="62c222b0-b8ec-433e-abcd-2a441bd71b9d" providerId="ADAL" clId="{3E136A09-C384-4C04-882B-D2C17E482B41}" dt="2021-09-01T10:52:00.287" v="2133" actId="165"/>
          <ac:picMkLst>
            <pc:docMk/>
            <pc:sldMk cId="1734074666" sldId="2076138230"/>
            <ac:picMk id="12" creationId="{5A2274C6-51D8-486F-9627-B2A3CE29CFA6}"/>
          </ac:picMkLst>
        </pc:picChg>
        <pc:picChg chg="mod topLvl">
          <ac:chgData name="Johan Sciard" userId="62c222b0-b8ec-433e-abcd-2a441bd71b9d" providerId="ADAL" clId="{3E136A09-C384-4C04-882B-D2C17E482B41}" dt="2021-09-01T10:52:00.287" v="2133" actId="165"/>
          <ac:picMkLst>
            <pc:docMk/>
            <pc:sldMk cId="1734074666" sldId="2076138230"/>
            <ac:picMk id="13" creationId="{2BFEA9A1-5E97-40B7-9D07-469B1B7E0099}"/>
          </ac:picMkLst>
        </pc:picChg>
        <pc:picChg chg="mod topLvl">
          <ac:chgData name="Johan Sciard" userId="62c222b0-b8ec-433e-abcd-2a441bd71b9d" providerId="ADAL" clId="{3E136A09-C384-4C04-882B-D2C17E482B41}" dt="2021-09-01T10:52:00.287" v="2133" actId="165"/>
          <ac:picMkLst>
            <pc:docMk/>
            <pc:sldMk cId="1734074666" sldId="2076138230"/>
            <ac:picMk id="14" creationId="{99E42562-2145-42B5-9A3B-E0AECDF44526}"/>
          </ac:picMkLst>
        </pc:picChg>
        <pc:picChg chg="mod topLvl">
          <ac:chgData name="Johan Sciard" userId="62c222b0-b8ec-433e-abcd-2a441bd71b9d" providerId="ADAL" clId="{3E136A09-C384-4C04-882B-D2C17E482B41}" dt="2021-09-01T10:52:00.287" v="2133" actId="165"/>
          <ac:picMkLst>
            <pc:docMk/>
            <pc:sldMk cId="1734074666" sldId="2076138230"/>
            <ac:picMk id="15" creationId="{13BF09FE-85C6-4DDA-8CC1-520E251F1813}"/>
          </ac:picMkLst>
        </pc:picChg>
        <pc:picChg chg="mod topLvl">
          <ac:chgData name="Johan Sciard" userId="62c222b0-b8ec-433e-abcd-2a441bd71b9d" providerId="ADAL" clId="{3E136A09-C384-4C04-882B-D2C17E482B41}" dt="2021-09-01T10:52:00.287" v="2133" actId="165"/>
          <ac:picMkLst>
            <pc:docMk/>
            <pc:sldMk cId="1734074666" sldId="2076138230"/>
            <ac:picMk id="16" creationId="{165424A0-C6D3-4652-9D74-107AEF98452A}"/>
          </ac:picMkLst>
        </pc:picChg>
        <pc:picChg chg="mod topLvl">
          <ac:chgData name="Johan Sciard" userId="62c222b0-b8ec-433e-abcd-2a441bd71b9d" providerId="ADAL" clId="{3E136A09-C384-4C04-882B-D2C17E482B41}" dt="2021-09-01T10:52:00.287" v="2133" actId="165"/>
          <ac:picMkLst>
            <pc:docMk/>
            <pc:sldMk cId="1734074666" sldId="2076138230"/>
            <ac:picMk id="17" creationId="{FCE37339-BE2B-45D5-9B1E-CE67CA01F1A9}"/>
          </ac:picMkLst>
        </pc:picChg>
        <pc:picChg chg="mod topLvl">
          <ac:chgData name="Johan Sciard" userId="62c222b0-b8ec-433e-abcd-2a441bd71b9d" providerId="ADAL" clId="{3E136A09-C384-4C04-882B-D2C17E482B41}" dt="2021-09-01T10:52:00.287" v="2133" actId="165"/>
          <ac:picMkLst>
            <pc:docMk/>
            <pc:sldMk cId="1734074666" sldId="2076138230"/>
            <ac:picMk id="18" creationId="{79157C1A-C7D4-4B6D-AD58-E36DB14E74FB}"/>
          </ac:picMkLst>
        </pc:picChg>
        <pc:picChg chg="del mod topLvl">
          <ac:chgData name="Johan Sciard" userId="62c222b0-b8ec-433e-abcd-2a441bd71b9d" providerId="ADAL" clId="{3E136A09-C384-4C04-882B-D2C17E482B41}" dt="2021-09-01T11:04:02.176" v="3381" actId="478"/>
          <ac:picMkLst>
            <pc:docMk/>
            <pc:sldMk cId="1734074666" sldId="2076138230"/>
            <ac:picMk id="19" creationId="{9690DA24-C4BD-410F-A802-9D6CB9BE7A22}"/>
          </ac:picMkLst>
        </pc:picChg>
        <pc:picChg chg="mod topLvl">
          <ac:chgData name="Johan Sciard" userId="62c222b0-b8ec-433e-abcd-2a441bd71b9d" providerId="ADAL" clId="{3E136A09-C384-4C04-882B-D2C17E482B41}" dt="2021-09-01T10:52:00.287" v="2133" actId="165"/>
          <ac:picMkLst>
            <pc:docMk/>
            <pc:sldMk cId="1734074666" sldId="2076138230"/>
            <ac:picMk id="20" creationId="{2BA07FC1-D61B-4BD8-974F-71ED964134D9}"/>
          </ac:picMkLst>
        </pc:picChg>
        <pc:picChg chg="mod topLvl">
          <ac:chgData name="Johan Sciard" userId="62c222b0-b8ec-433e-abcd-2a441bd71b9d" providerId="ADAL" clId="{3E136A09-C384-4C04-882B-D2C17E482B41}" dt="2021-09-01T10:52:00.287" v="2133" actId="165"/>
          <ac:picMkLst>
            <pc:docMk/>
            <pc:sldMk cId="1734074666" sldId="2076138230"/>
            <ac:picMk id="21" creationId="{0CF5C9C0-5E23-426B-85CE-AED654046CD9}"/>
          </ac:picMkLst>
        </pc:picChg>
        <pc:picChg chg="mod topLvl">
          <ac:chgData name="Johan Sciard" userId="62c222b0-b8ec-433e-abcd-2a441bd71b9d" providerId="ADAL" clId="{3E136A09-C384-4C04-882B-D2C17E482B41}" dt="2021-09-01T10:52:00.287" v="2133" actId="165"/>
          <ac:picMkLst>
            <pc:docMk/>
            <pc:sldMk cId="1734074666" sldId="2076138230"/>
            <ac:picMk id="22" creationId="{CDD4D3EA-F2B1-4137-BD2D-D36DB502DC38}"/>
          </ac:picMkLst>
        </pc:picChg>
        <pc:picChg chg="del mod topLvl">
          <ac:chgData name="Johan Sciard" userId="62c222b0-b8ec-433e-abcd-2a441bd71b9d" providerId="ADAL" clId="{3E136A09-C384-4C04-882B-D2C17E482B41}" dt="2021-09-01T10:52:03.463" v="2134" actId="478"/>
          <ac:picMkLst>
            <pc:docMk/>
            <pc:sldMk cId="1734074666" sldId="2076138230"/>
            <ac:picMk id="23" creationId="{5E198F82-C193-45A1-9F36-D0C288ECC786}"/>
          </ac:picMkLst>
        </pc:picChg>
        <pc:picChg chg="add mod">
          <ac:chgData name="Johan Sciard" userId="62c222b0-b8ec-433e-abcd-2a441bd71b9d" providerId="ADAL" clId="{3E136A09-C384-4C04-882B-D2C17E482B41}" dt="2021-09-01T11:04:56.427" v="3387" actId="1076"/>
          <ac:picMkLst>
            <pc:docMk/>
            <pc:sldMk cId="1734074666" sldId="2076138230"/>
            <ac:picMk id="46" creationId="{E1D27D56-F3E5-4EBC-B574-15F30676E6B9}"/>
          </ac:picMkLst>
        </pc:picChg>
        <pc:picChg chg="mod">
          <ac:chgData name="Johan Sciard" userId="62c222b0-b8ec-433e-abcd-2a441bd71b9d" providerId="ADAL" clId="{3E136A09-C384-4C04-882B-D2C17E482B41}" dt="2021-09-01T10:52:39.443" v="2141" actId="1076"/>
          <ac:picMkLst>
            <pc:docMk/>
            <pc:sldMk cId="1734074666" sldId="2076138230"/>
            <ac:picMk id="1026" creationId="{B6FD549B-966A-49E5-9AB5-EDD50232B0EA}"/>
          </ac:picMkLst>
        </pc:picChg>
        <pc:picChg chg="mod">
          <ac:chgData name="Johan Sciard" userId="62c222b0-b8ec-433e-abcd-2a441bd71b9d" providerId="ADAL" clId="{3E136A09-C384-4C04-882B-D2C17E482B41}" dt="2021-09-01T10:52:29.270" v="2138" actId="1076"/>
          <ac:picMkLst>
            <pc:docMk/>
            <pc:sldMk cId="1734074666" sldId="2076138230"/>
            <ac:picMk id="2050" creationId="{35EFB092-B287-414B-A5C0-BFA933CCDBE6}"/>
          </ac:picMkLst>
        </pc:picChg>
        <pc:picChg chg="mod">
          <ac:chgData name="Johan Sciard" userId="62c222b0-b8ec-433e-abcd-2a441bd71b9d" providerId="ADAL" clId="{3E136A09-C384-4C04-882B-D2C17E482B41}" dt="2021-09-01T10:52:53.350" v="2144" actId="1076"/>
          <ac:picMkLst>
            <pc:docMk/>
            <pc:sldMk cId="1734074666" sldId="2076138230"/>
            <ac:picMk id="3074" creationId="{34E50748-62B8-4119-9D4C-4BCC42B3024A}"/>
          </ac:picMkLst>
        </pc:picChg>
        <pc:cxnChg chg="mod topLvl">
          <ac:chgData name="Johan Sciard" userId="62c222b0-b8ec-433e-abcd-2a441bd71b9d" providerId="ADAL" clId="{3E136A09-C384-4C04-882B-D2C17E482B41}" dt="2021-09-01T10:52:00.287" v="2133" actId="165"/>
          <ac:cxnSpMkLst>
            <pc:docMk/>
            <pc:sldMk cId="1734074666" sldId="2076138230"/>
            <ac:cxnSpMk id="24" creationId="{EB44D02B-EBA7-4E33-A2BB-ED0188FD0030}"/>
          </ac:cxnSpMkLst>
        </pc:cxnChg>
        <pc:cxnChg chg="mod">
          <ac:chgData name="Johan Sciard" userId="62c222b0-b8ec-433e-abcd-2a441bd71b9d" providerId="ADAL" clId="{3E136A09-C384-4C04-882B-D2C17E482B41}" dt="2021-09-01T10:50:27.293" v="2042"/>
          <ac:cxnSpMkLst>
            <pc:docMk/>
            <pc:sldMk cId="1734074666" sldId="2076138230"/>
            <ac:cxnSpMk id="39" creationId="{EB5CD40C-CC3B-48EF-8FAB-14A830BB48D0}"/>
          </ac:cxnSpMkLst>
        </pc:cxnChg>
        <pc:cxnChg chg="add mod">
          <ac:chgData name="Johan Sciard" userId="62c222b0-b8ec-433e-abcd-2a441bd71b9d" providerId="ADAL" clId="{3E136A09-C384-4C04-882B-D2C17E482B41}" dt="2021-09-01T10:50:27.293" v="2042"/>
          <ac:cxnSpMkLst>
            <pc:docMk/>
            <pc:sldMk cId="1734074666" sldId="2076138230"/>
            <ac:cxnSpMk id="40" creationId="{D85030FC-3F58-4D47-8396-C3DA2E6C9F40}"/>
          </ac:cxnSpMkLst>
        </pc:cxnChg>
        <pc:cxnChg chg="add mod">
          <ac:chgData name="Johan Sciard" userId="62c222b0-b8ec-433e-abcd-2a441bd71b9d" providerId="ADAL" clId="{3E136A09-C384-4C04-882B-D2C17E482B41}" dt="2021-09-01T11:03:40.069" v="3362" actId="22"/>
          <ac:cxnSpMkLst>
            <pc:docMk/>
            <pc:sldMk cId="1734074666" sldId="2076138230"/>
            <ac:cxnSpMk id="44" creationId="{D062BB55-6D5B-478C-80DE-712D7DBF76DC}"/>
          </ac:cxnSpMkLst>
        </pc:cxnChg>
      </pc:sldChg>
      <pc:sldChg chg="addSp delSp modSp add del mod">
        <pc:chgData name="Johan Sciard" userId="62c222b0-b8ec-433e-abcd-2a441bd71b9d" providerId="ADAL" clId="{3E136A09-C384-4C04-882B-D2C17E482B41}" dt="2021-08-31T11:00:17.741" v="654" actId="47"/>
        <pc:sldMkLst>
          <pc:docMk/>
          <pc:sldMk cId="3774050819" sldId="2076138230"/>
        </pc:sldMkLst>
        <pc:spChg chg="add mod">
          <ac:chgData name="Johan Sciard" userId="62c222b0-b8ec-433e-abcd-2a441bd71b9d" providerId="ADAL" clId="{3E136A09-C384-4C04-882B-D2C17E482B41}" dt="2021-08-31T10:54:35.536" v="375" actId="114"/>
          <ac:spMkLst>
            <pc:docMk/>
            <pc:sldMk cId="3774050819" sldId="2076138230"/>
            <ac:spMk id="4" creationId="{264A85AE-172F-4FAF-95F1-C4E529A87B51}"/>
          </ac:spMkLst>
        </pc:spChg>
        <pc:spChg chg="add mod">
          <ac:chgData name="Johan Sciard" userId="62c222b0-b8ec-433e-abcd-2a441bd71b9d" providerId="ADAL" clId="{3E136A09-C384-4C04-882B-D2C17E482B41}" dt="2021-08-31T10:55:32.994" v="497" actId="1076"/>
          <ac:spMkLst>
            <pc:docMk/>
            <pc:sldMk cId="3774050819" sldId="2076138230"/>
            <ac:spMk id="12" creationId="{E7538ABE-CA9A-4D3A-979B-C25788C38F48}"/>
          </ac:spMkLst>
        </pc:spChg>
        <pc:spChg chg="add mod">
          <ac:chgData name="Johan Sciard" userId="62c222b0-b8ec-433e-abcd-2a441bd71b9d" providerId="ADAL" clId="{3E136A09-C384-4C04-882B-D2C17E482B41}" dt="2021-08-31T10:56:10.409" v="511" actId="1076"/>
          <ac:spMkLst>
            <pc:docMk/>
            <pc:sldMk cId="3774050819" sldId="2076138230"/>
            <ac:spMk id="13" creationId="{3E43304E-D68D-4808-8CF5-65E442D0381D}"/>
          </ac:spMkLst>
        </pc:spChg>
        <pc:spChg chg="add mod">
          <ac:chgData name="Johan Sciard" userId="62c222b0-b8ec-433e-abcd-2a441bd71b9d" providerId="ADAL" clId="{3E136A09-C384-4C04-882B-D2C17E482B41}" dt="2021-08-31T10:56:35.147" v="527" actId="14100"/>
          <ac:spMkLst>
            <pc:docMk/>
            <pc:sldMk cId="3774050819" sldId="2076138230"/>
            <ac:spMk id="14" creationId="{73131E76-63A4-4A7C-B110-01E6EACE1321}"/>
          </ac:spMkLst>
        </pc:spChg>
        <pc:spChg chg="add mod">
          <ac:chgData name="Johan Sciard" userId="62c222b0-b8ec-433e-abcd-2a441bd71b9d" providerId="ADAL" clId="{3E136A09-C384-4C04-882B-D2C17E482B41}" dt="2021-08-31T10:55:48.663" v="498" actId="1076"/>
          <ac:spMkLst>
            <pc:docMk/>
            <pc:sldMk cId="3774050819" sldId="2076138230"/>
            <ac:spMk id="49" creationId="{2491DC2B-68FA-472F-BA5F-47C181305EB4}"/>
          </ac:spMkLst>
        </pc:spChg>
        <pc:spChg chg="add mod">
          <ac:chgData name="Johan Sciard" userId="62c222b0-b8ec-433e-abcd-2a441bd71b9d" providerId="ADAL" clId="{3E136A09-C384-4C04-882B-D2C17E482B41}" dt="2021-08-31T10:51:05.447" v="244" actId="1076"/>
          <ac:spMkLst>
            <pc:docMk/>
            <pc:sldMk cId="3774050819" sldId="2076138230"/>
            <ac:spMk id="50" creationId="{21EA1993-7762-4513-BFF0-F035A4710C82}"/>
          </ac:spMkLst>
        </pc:spChg>
        <pc:spChg chg="add mod">
          <ac:chgData name="Johan Sciard" userId="62c222b0-b8ec-433e-abcd-2a441bd71b9d" providerId="ADAL" clId="{3E136A09-C384-4C04-882B-D2C17E482B41}" dt="2021-08-31T10:50:55.971" v="241" actId="1076"/>
          <ac:spMkLst>
            <pc:docMk/>
            <pc:sldMk cId="3774050819" sldId="2076138230"/>
            <ac:spMk id="52" creationId="{7D38E554-1ABD-4CD1-B77A-5B53F2812AA8}"/>
          </ac:spMkLst>
        </pc:spChg>
        <pc:spChg chg="add mod">
          <ac:chgData name="Johan Sciard" userId="62c222b0-b8ec-433e-abcd-2a441bd71b9d" providerId="ADAL" clId="{3E136A09-C384-4C04-882B-D2C17E482B41}" dt="2021-08-31T10:52:05.493" v="267" actId="20577"/>
          <ac:spMkLst>
            <pc:docMk/>
            <pc:sldMk cId="3774050819" sldId="2076138230"/>
            <ac:spMk id="54" creationId="{CF0C9FFC-7338-46EF-AE9D-10234B36E6A1}"/>
          </ac:spMkLst>
        </pc:spChg>
        <pc:spChg chg="add mod">
          <ac:chgData name="Johan Sciard" userId="62c222b0-b8ec-433e-abcd-2a441bd71b9d" providerId="ADAL" clId="{3E136A09-C384-4C04-882B-D2C17E482B41}" dt="2021-08-31T10:53:11.286" v="299" actId="1076"/>
          <ac:spMkLst>
            <pc:docMk/>
            <pc:sldMk cId="3774050819" sldId="2076138230"/>
            <ac:spMk id="56" creationId="{5DB7C5EA-AF99-473F-8CEE-7FC896CD7A3B}"/>
          </ac:spMkLst>
        </pc:spChg>
        <pc:picChg chg="add mod">
          <ac:chgData name="Johan Sciard" userId="62c222b0-b8ec-433e-abcd-2a441bd71b9d" providerId="ADAL" clId="{3E136A09-C384-4C04-882B-D2C17E482B41}" dt="2021-08-31T10:45:09.311" v="128" actId="1037"/>
          <ac:picMkLst>
            <pc:docMk/>
            <pc:sldMk cId="3774050819" sldId="2076138230"/>
            <ac:picMk id="6" creationId="{6BF277E6-83AF-4FFE-A4FA-827854598159}"/>
          </ac:picMkLst>
        </pc:picChg>
        <pc:picChg chg="mod">
          <ac:chgData name="Johan Sciard" userId="62c222b0-b8ec-433e-abcd-2a441bd71b9d" providerId="ADAL" clId="{3E136A09-C384-4C04-882B-D2C17E482B41}" dt="2021-08-31T10:55:00.161" v="426" actId="1035"/>
          <ac:picMkLst>
            <pc:docMk/>
            <pc:sldMk cId="3774050819" sldId="2076138230"/>
            <ac:picMk id="11" creationId="{038D1493-31C8-4569-B6D9-98D94562B52E}"/>
          </ac:picMkLst>
        </pc:picChg>
        <pc:picChg chg="add del mod">
          <ac:chgData name="Johan Sciard" userId="62c222b0-b8ec-433e-abcd-2a441bd71b9d" providerId="ADAL" clId="{3E136A09-C384-4C04-882B-D2C17E482B41}" dt="2021-08-31T10:40:47.992" v="49" actId="478"/>
          <ac:picMkLst>
            <pc:docMk/>
            <pc:sldMk cId="3774050819" sldId="2076138230"/>
            <ac:picMk id="12" creationId="{411DD92C-C51D-41C4-9C19-7B5F04138EFF}"/>
          </ac:picMkLst>
        </pc:picChg>
        <pc:picChg chg="del mod">
          <ac:chgData name="Johan Sciard" userId="62c222b0-b8ec-433e-abcd-2a441bd71b9d" providerId="ADAL" clId="{3E136A09-C384-4C04-882B-D2C17E482B41}" dt="2021-08-31T10:36:06.468" v="5" actId="478"/>
          <ac:picMkLst>
            <pc:docMk/>
            <pc:sldMk cId="3774050819" sldId="2076138230"/>
            <ac:picMk id="13" creationId="{7DFDF949-D9E0-474B-8645-E45CE534BD55}"/>
          </ac:picMkLst>
        </pc:picChg>
        <pc:picChg chg="del mod">
          <ac:chgData name="Johan Sciard" userId="62c222b0-b8ec-433e-abcd-2a441bd71b9d" providerId="ADAL" clId="{3E136A09-C384-4C04-882B-D2C17E482B41}" dt="2021-08-31T10:36:06.468" v="5" actId="478"/>
          <ac:picMkLst>
            <pc:docMk/>
            <pc:sldMk cId="3774050819" sldId="2076138230"/>
            <ac:picMk id="15" creationId="{41460D07-4DD7-4DB7-8949-3DD284AA884C}"/>
          </ac:picMkLst>
        </pc:picChg>
        <pc:picChg chg="add mod">
          <ac:chgData name="Johan Sciard" userId="62c222b0-b8ec-433e-abcd-2a441bd71b9d" providerId="ADAL" clId="{3E136A09-C384-4C04-882B-D2C17E482B41}" dt="2021-08-31T10:45:09.311" v="128" actId="1037"/>
          <ac:picMkLst>
            <pc:docMk/>
            <pc:sldMk cId="3774050819" sldId="2076138230"/>
            <ac:picMk id="16" creationId="{1B10E11A-63B7-4AEA-971A-24B7974D3AF8}"/>
          </ac:picMkLst>
        </pc:picChg>
        <pc:picChg chg="del">
          <ac:chgData name="Johan Sciard" userId="62c222b0-b8ec-433e-abcd-2a441bd71b9d" providerId="ADAL" clId="{3E136A09-C384-4C04-882B-D2C17E482B41}" dt="2021-08-31T10:36:06.468" v="5" actId="478"/>
          <ac:picMkLst>
            <pc:docMk/>
            <pc:sldMk cId="3774050819" sldId="2076138230"/>
            <ac:picMk id="17" creationId="{EABDC4C9-5EFA-4355-8023-21EA14B89209}"/>
          </ac:picMkLst>
        </pc:picChg>
        <pc:picChg chg="del">
          <ac:chgData name="Johan Sciard" userId="62c222b0-b8ec-433e-abcd-2a441bd71b9d" providerId="ADAL" clId="{3E136A09-C384-4C04-882B-D2C17E482B41}" dt="2021-08-31T10:36:06.468" v="5" actId="478"/>
          <ac:picMkLst>
            <pc:docMk/>
            <pc:sldMk cId="3774050819" sldId="2076138230"/>
            <ac:picMk id="19" creationId="{5A23222C-8C0D-441E-BEF8-D65773C67EA6}"/>
          </ac:picMkLst>
        </pc:picChg>
        <pc:picChg chg="add del mod">
          <ac:chgData name="Johan Sciard" userId="62c222b0-b8ec-433e-abcd-2a441bd71b9d" providerId="ADAL" clId="{3E136A09-C384-4C04-882B-D2C17E482B41}" dt="2021-08-31T10:40:49.044" v="50" actId="478"/>
          <ac:picMkLst>
            <pc:docMk/>
            <pc:sldMk cId="3774050819" sldId="2076138230"/>
            <ac:picMk id="20" creationId="{71BA1C51-8E4E-42F7-B151-468CDAAE1110}"/>
          </ac:picMkLst>
        </pc:picChg>
        <pc:picChg chg="add mod">
          <ac:chgData name="Johan Sciard" userId="62c222b0-b8ec-433e-abcd-2a441bd71b9d" providerId="ADAL" clId="{3E136A09-C384-4C04-882B-D2C17E482B41}" dt="2021-08-31T10:55:00.161" v="426" actId="1035"/>
          <ac:picMkLst>
            <pc:docMk/>
            <pc:sldMk cId="3774050819" sldId="2076138230"/>
            <ac:picMk id="22" creationId="{5975211C-F7A1-4623-BF1D-A2162D557354}"/>
          </ac:picMkLst>
        </pc:picChg>
        <pc:picChg chg="add mod">
          <ac:chgData name="Johan Sciard" userId="62c222b0-b8ec-433e-abcd-2a441bd71b9d" providerId="ADAL" clId="{3E136A09-C384-4C04-882B-D2C17E482B41}" dt="2021-08-31T10:55:00.161" v="426" actId="1035"/>
          <ac:picMkLst>
            <pc:docMk/>
            <pc:sldMk cId="3774050819" sldId="2076138230"/>
            <ac:picMk id="24" creationId="{E9B42E18-4250-4004-81BD-8DF1EB70FA48}"/>
          </ac:picMkLst>
        </pc:picChg>
        <pc:picChg chg="add mod">
          <ac:chgData name="Johan Sciard" userId="62c222b0-b8ec-433e-abcd-2a441bd71b9d" providerId="ADAL" clId="{3E136A09-C384-4C04-882B-D2C17E482B41}" dt="2021-08-31T10:55:00.161" v="426" actId="1035"/>
          <ac:picMkLst>
            <pc:docMk/>
            <pc:sldMk cId="3774050819" sldId="2076138230"/>
            <ac:picMk id="26" creationId="{6DB381F7-04A1-4F53-AE9C-8F526FECD542}"/>
          </ac:picMkLst>
        </pc:picChg>
        <pc:picChg chg="add mod">
          <ac:chgData name="Johan Sciard" userId="62c222b0-b8ec-433e-abcd-2a441bd71b9d" providerId="ADAL" clId="{3E136A09-C384-4C04-882B-D2C17E482B41}" dt="2021-08-31T10:55:00.161" v="426" actId="1035"/>
          <ac:picMkLst>
            <pc:docMk/>
            <pc:sldMk cId="3774050819" sldId="2076138230"/>
            <ac:picMk id="28" creationId="{E1D78315-D7F3-4F0C-965E-0574105EEB9B}"/>
          </ac:picMkLst>
        </pc:picChg>
        <pc:picChg chg="add mod">
          <ac:chgData name="Johan Sciard" userId="62c222b0-b8ec-433e-abcd-2a441bd71b9d" providerId="ADAL" clId="{3E136A09-C384-4C04-882B-D2C17E482B41}" dt="2021-08-31T10:55:00.161" v="426" actId="1035"/>
          <ac:picMkLst>
            <pc:docMk/>
            <pc:sldMk cId="3774050819" sldId="2076138230"/>
            <ac:picMk id="30" creationId="{BA8FAE81-ABD4-4744-88BA-85AE477311E1}"/>
          </ac:picMkLst>
        </pc:picChg>
        <pc:picChg chg="add mod">
          <ac:chgData name="Johan Sciard" userId="62c222b0-b8ec-433e-abcd-2a441bd71b9d" providerId="ADAL" clId="{3E136A09-C384-4C04-882B-D2C17E482B41}" dt="2021-08-31T10:41:47.107" v="58" actId="207"/>
          <ac:picMkLst>
            <pc:docMk/>
            <pc:sldMk cId="3774050819" sldId="2076138230"/>
            <ac:picMk id="32" creationId="{BFB215EF-52C7-41D5-B90C-63A610396878}"/>
          </ac:picMkLst>
        </pc:picChg>
        <pc:picChg chg="add del mod">
          <ac:chgData name="Johan Sciard" userId="62c222b0-b8ec-433e-abcd-2a441bd71b9d" providerId="ADAL" clId="{3E136A09-C384-4C04-882B-D2C17E482B41}" dt="2021-08-31T10:40:49.906" v="51" actId="478"/>
          <ac:picMkLst>
            <pc:docMk/>
            <pc:sldMk cId="3774050819" sldId="2076138230"/>
            <ac:picMk id="34" creationId="{593BB237-61FB-4CFB-AB04-BFB33D271030}"/>
          </ac:picMkLst>
        </pc:picChg>
        <pc:picChg chg="add mod">
          <ac:chgData name="Johan Sciard" userId="62c222b0-b8ec-433e-abcd-2a441bd71b9d" providerId="ADAL" clId="{3E136A09-C384-4C04-882B-D2C17E482B41}" dt="2021-08-31T10:51:12.818" v="245" actId="1076"/>
          <ac:picMkLst>
            <pc:docMk/>
            <pc:sldMk cId="3774050819" sldId="2076138230"/>
            <ac:picMk id="36" creationId="{21B611B9-3176-4A5A-BB30-F09BD8BB34CE}"/>
          </ac:picMkLst>
        </pc:picChg>
        <pc:picChg chg="add mod">
          <ac:chgData name="Johan Sciard" userId="62c222b0-b8ec-433e-abcd-2a441bd71b9d" providerId="ADAL" clId="{3E136A09-C384-4C04-882B-D2C17E482B41}" dt="2021-08-31T10:52:26.998" v="268" actId="207"/>
          <ac:picMkLst>
            <pc:docMk/>
            <pc:sldMk cId="3774050819" sldId="2076138230"/>
            <ac:picMk id="38" creationId="{5AD9CE27-6DEC-4BF6-A404-19115C210387}"/>
          </ac:picMkLst>
        </pc:picChg>
        <pc:picChg chg="add mod">
          <ac:chgData name="Johan Sciard" userId="62c222b0-b8ec-433e-abcd-2a441bd71b9d" providerId="ADAL" clId="{3E136A09-C384-4C04-882B-D2C17E482B41}" dt="2021-08-31T10:52:26.998" v="268" actId="207"/>
          <ac:picMkLst>
            <pc:docMk/>
            <pc:sldMk cId="3774050819" sldId="2076138230"/>
            <ac:picMk id="40" creationId="{21A3B869-0E72-4A4A-BFAD-416C6C30C923}"/>
          </ac:picMkLst>
        </pc:picChg>
        <pc:picChg chg="add mod">
          <ac:chgData name="Johan Sciard" userId="62c222b0-b8ec-433e-abcd-2a441bd71b9d" providerId="ADAL" clId="{3E136A09-C384-4C04-882B-D2C17E482B41}" dt="2021-08-31T10:52:26.998" v="268" actId="207"/>
          <ac:picMkLst>
            <pc:docMk/>
            <pc:sldMk cId="3774050819" sldId="2076138230"/>
            <ac:picMk id="42" creationId="{0DDF564E-10EC-4B98-94C0-7A47463AE8D4}"/>
          </ac:picMkLst>
        </pc:picChg>
        <pc:picChg chg="add mod">
          <ac:chgData name="Johan Sciard" userId="62c222b0-b8ec-433e-abcd-2a441bd71b9d" providerId="ADAL" clId="{3E136A09-C384-4C04-882B-D2C17E482B41}" dt="2021-08-31T10:45:59.281" v="134" actId="1076"/>
          <ac:picMkLst>
            <pc:docMk/>
            <pc:sldMk cId="3774050819" sldId="2076138230"/>
            <ac:picMk id="44" creationId="{70BDB1BA-F74B-46B1-A844-DFF25EC59382}"/>
          </ac:picMkLst>
        </pc:picChg>
        <pc:cxnChg chg="add mod">
          <ac:chgData name="Johan Sciard" userId="62c222b0-b8ec-433e-abcd-2a441bd71b9d" providerId="ADAL" clId="{3E136A09-C384-4C04-882B-D2C17E482B41}" dt="2021-08-31T10:52:33.039" v="269" actId="208"/>
          <ac:cxnSpMkLst>
            <pc:docMk/>
            <pc:sldMk cId="3774050819" sldId="2076138230"/>
            <ac:cxnSpMk id="46" creationId="{7335DC15-FC8C-4ECB-A222-38E1F909C7F9}"/>
          </ac:cxnSpMkLst>
        </pc:cxnChg>
      </pc:sldChg>
      <pc:sldChg chg="modSp add mod ord">
        <pc:chgData name="Johan Sciard" userId="62c222b0-b8ec-433e-abcd-2a441bd71b9d" providerId="ADAL" clId="{3E136A09-C384-4C04-882B-D2C17E482B41}" dt="2021-09-15T08:12:55.756" v="3438" actId="20577"/>
        <pc:sldMkLst>
          <pc:docMk/>
          <pc:sldMk cId="4011070636" sldId="2076138233"/>
        </pc:sldMkLst>
        <pc:spChg chg="mod">
          <ac:chgData name="Johan Sciard" userId="62c222b0-b8ec-433e-abcd-2a441bd71b9d" providerId="ADAL" clId="{3E136A09-C384-4C04-882B-D2C17E482B41}" dt="2021-09-15T08:12:55.756" v="3438" actId="20577"/>
          <ac:spMkLst>
            <pc:docMk/>
            <pc:sldMk cId="4011070636" sldId="2076138233"/>
            <ac:spMk id="10" creationId="{56260513-BD11-4CB8-9D4C-95A8D154EB4F}"/>
          </ac:spMkLst>
        </pc:spChg>
      </pc:sldChg>
      <pc:sldChg chg="modSp add mod setBg">
        <pc:chgData name="Johan Sciard" userId="62c222b0-b8ec-433e-abcd-2a441bd71b9d" providerId="ADAL" clId="{3E136A09-C384-4C04-882B-D2C17E482B41}" dt="2021-09-15T08:44:10.501" v="4372" actId="20577"/>
        <pc:sldMkLst>
          <pc:docMk/>
          <pc:sldMk cId="2788355" sldId="2076138234"/>
        </pc:sldMkLst>
        <pc:spChg chg="mod">
          <ac:chgData name="Johan Sciard" userId="62c222b0-b8ec-433e-abcd-2a441bd71b9d" providerId="ADAL" clId="{3E136A09-C384-4C04-882B-D2C17E482B41}" dt="2021-09-15T08:13:48.607" v="3443" actId="207"/>
          <ac:spMkLst>
            <pc:docMk/>
            <pc:sldMk cId="2788355" sldId="2076138234"/>
            <ac:spMk id="6" creationId="{E7BF15BD-001C-49B3-9A01-B39DEDA47564}"/>
          </ac:spMkLst>
        </pc:spChg>
        <pc:spChg chg="mod">
          <ac:chgData name="Johan Sciard" userId="62c222b0-b8ec-433e-abcd-2a441bd71b9d" providerId="ADAL" clId="{3E136A09-C384-4C04-882B-D2C17E482B41}" dt="2021-09-15T08:44:10.501" v="4372" actId="20577"/>
          <ac:spMkLst>
            <pc:docMk/>
            <pc:sldMk cId="2788355" sldId="2076138234"/>
            <ac:spMk id="7" creationId="{61F6BD0B-C4D8-42DE-A3A7-50D8219CE639}"/>
          </ac:spMkLst>
        </pc:spChg>
      </pc:sldChg>
      <pc:sldChg chg="modSp add mod">
        <pc:chgData name="Johan Sciard" userId="62c222b0-b8ec-433e-abcd-2a441bd71b9d" providerId="ADAL" clId="{3E136A09-C384-4C04-882B-D2C17E482B41}" dt="2021-09-15T08:44:01.806" v="4370" actId="20577"/>
        <pc:sldMkLst>
          <pc:docMk/>
          <pc:sldMk cId="57803238" sldId="2076138235"/>
        </pc:sldMkLst>
        <pc:spChg chg="mod">
          <ac:chgData name="Johan Sciard" userId="62c222b0-b8ec-433e-abcd-2a441bd71b9d" providerId="ADAL" clId="{3E136A09-C384-4C04-882B-D2C17E482B41}" dt="2021-09-15T08:44:01.806" v="4370" actId="20577"/>
          <ac:spMkLst>
            <pc:docMk/>
            <pc:sldMk cId="57803238" sldId="2076138235"/>
            <ac:spMk id="2" creationId="{4FE98B5C-48BE-4909-9F4A-A4186BB35065}"/>
          </ac:spMkLst>
        </pc:spChg>
        <pc:spChg chg="mod">
          <ac:chgData name="Johan Sciard" userId="62c222b0-b8ec-433e-abcd-2a441bd71b9d" providerId="ADAL" clId="{3E136A09-C384-4C04-882B-D2C17E482B41}" dt="2021-09-15T08:16:18.723" v="3621" actId="1076"/>
          <ac:spMkLst>
            <pc:docMk/>
            <pc:sldMk cId="57803238" sldId="2076138235"/>
            <ac:spMk id="9" creationId="{BD1C0D2C-DD13-4AC3-98E8-D1DC08B45BC1}"/>
          </ac:spMkLst>
        </pc:spChg>
      </pc:sldChg>
      <pc:sldChg chg="addSp delSp modSp add mod modNotesTx">
        <pc:chgData name="Johan Sciard" userId="62c222b0-b8ec-433e-abcd-2a441bd71b9d" providerId="ADAL" clId="{3E136A09-C384-4C04-882B-D2C17E482B41}" dt="2021-09-15T09:12:08.755" v="5279" actId="1037"/>
        <pc:sldMkLst>
          <pc:docMk/>
          <pc:sldMk cId="2771258231" sldId="2076138236"/>
        </pc:sldMkLst>
        <pc:spChg chg="mod">
          <ac:chgData name="Johan Sciard" userId="62c222b0-b8ec-433e-abcd-2a441bd71b9d" providerId="ADAL" clId="{3E136A09-C384-4C04-882B-D2C17E482B41}" dt="2021-09-15T09:08:49.663" v="5232" actId="1076"/>
          <ac:spMkLst>
            <pc:docMk/>
            <pc:sldMk cId="2771258231" sldId="2076138236"/>
            <ac:spMk id="2" creationId="{05D09076-2FC0-429F-8FDD-9CD5A5EE21C7}"/>
          </ac:spMkLst>
        </pc:spChg>
        <pc:spChg chg="add mod">
          <ac:chgData name="Johan Sciard" userId="62c222b0-b8ec-433e-abcd-2a441bd71b9d" providerId="ADAL" clId="{3E136A09-C384-4C04-882B-D2C17E482B41}" dt="2021-09-15T09:12:08.755" v="5279" actId="1037"/>
          <ac:spMkLst>
            <pc:docMk/>
            <pc:sldMk cId="2771258231" sldId="2076138236"/>
            <ac:spMk id="3" creationId="{5B042742-49F6-43FA-A7FF-359EE12FF791}"/>
          </ac:spMkLst>
        </pc:spChg>
        <pc:spChg chg="mod">
          <ac:chgData name="Johan Sciard" userId="62c222b0-b8ec-433e-abcd-2a441bd71b9d" providerId="ADAL" clId="{3E136A09-C384-4C04-882B-D2C17E482B41}" dt="2021-09-15T09:09:18.303" v="5237" actId="1076"/>
          <ac:spMkLst>
            <pc:docMk/>
            <pc:sldMk cId="2771258231" sldId="2076138236"/>
            <ac:spMk id="8" creationId="{BCC86F88-DFDD-4303-A27A-0697D2652634}"/>
          </ac:spMkLst>
        </pc:spChg>
        <pc:spChg chg="mod">
          <ac:chgData name="Johan Sciard" userId="62c222b0-b8ec-433e-abcd-2a441bd71b9d" providerId="ADAL" clId="{3E136A09-C384-4C04-882B-D2C17E482B41}" dt="2021-09-15T09:09:12.378" v="5236" actId="1076"/>
          <ac:spMkLst>
            <pc:docMk/>
            <pc:sldMk cId="2771258231" sldId="2076138236"/>
            <ac:spMk id="10" creationId="{E3D95D5B-870A-4A0B-B18D-40D6F95E3D22}"/>
          </ac:spMkLst>
        </pc:spChg>
        <pc:picChg chg="mod">
          <ac:chgData name="Johan Sciard" userId="62c222b0-b8ec-433e-abcd-2a441bd71b9d" providerId="ADAL" clId="{3E136A09-C384-4C04-882B-D2C17E482B41}" dt="2021-09-15T09:09:09.551" v="5235" actId="1076"/>
          <ac:picMkLst>
            <pc:docMk/>
            <pc:sldMk cId="2771258231" sldId="2076138236"/>
            <ac:picMk id="4" creationId="{3D55CF48-B9E5-4199-9813-34FC9779E241}"/>
          </ac:picMkLst>
        </pc:picChg>
        <pc:picChg chg="mod">
          <ac:chgData name="Johan Sciard" userId="62c222b0-b8ec-433e-abcd-2a441bd71b9d" providerId="ADAL" clId="{3E136A09-C384-4C04-882B-D2C17E482B41}" dt="2021-09-15T09:09:05.769" v="5234" actId="1076"/>
          <ac:picMkLst>
            <pc:docMk/>
            <pc:sldMk cId="2771258231" sldId="2076138236"/>
            <ac:picMk id="5" creationId="{D2CB713A-E4CE-4B8C-B0F4-983B719547D4}"/>
          </ac:picMkLst>
        </pc:picChg>
        <pc:picChg chg="add del mod">
          <ac:chgData name="Johan Sciard" userId="62c222b0-b8ec-433e-abcd-2a441bd71b9d" providerId="ADAL" clId="{3E136A09-C384-4C04-882B-D2C17E482B41}" dt="2021-09-15T08:50:11.736" v="4774" actId="21"/>
          <ac:picMkLst>
            <pc:docMk/>
            <pc:sldMk cId="2771258231" sldId="2076138236"/>
            <ac:picMk id="9" creationId="{814F23A2-8F5F-42B2-A9E9-C6FD2946E010}"/>
          </ac:picMkLst>
        </pc:picChg>
      </pc:sldChg>
      <pc:sldChg chg="add del">
        <pc:chgData name="Johan Sciard" userId="62c222b0-b8ec-433e-abcd-2a441bd71b9d" providerId="ADAL" clId="{3E136A09-C384-4C04-882B-D2C17E482B41}" dt="2021-09-15T08:26:15.542" v="3844" actId="22"/>
        <pc:sldMkLst>
          <pc:docMk/>
          <pc:sldMk cId="3317771533" sldId="2076138236"/>
        </pc:sldMkLst>
      </pc:sldChg>
      <pc:sldChg chg="addSp delSp modSp add mod setBg">
        <pc:chgData name="Johan Sciard" userId="62c222b0-b8ec-433e-abcd-2a441bd71b9d" providerId="ADAL" clId="{3E136A09-C384-4C04-882B-D2C17E482B41}" dt="2021-09-15T09:18:11.694" v="5347"/>
        <pc:sldMkLst>
          <pc:docMk/>
          <pc:sldMk cId="2814730417" sldId="2076138237"/>
        </pc:sldMkLst>
        <pc:spChg chg="del">
          <ac:chgData name="Johan Sciard" userId="62c222b0-b8ec-433e-abcd-2a441bd71b9d" providerId="ADAL" clId="{3E136A09-C384-4C04-882B-D2C17E482B41}" dt="2021-09-15T08:33:40.522" v="4058" actId="478"/>
          <ac:spMkLst>
            <pc:docMk/>
            <pc:sldMk cId="2814730417" sldId="2076138237"/>
            <ac:spMk id="2" creationId="{29991979-9122-49C6-BFF7-AFDDF0533ED0}"/>
          </ac:spMkLst>
        </pc:spChg>
        <pc:spChg chg="mod">
          <ac:chgData name="Johan Sciard" userId="62c222b0-b8ec-433e-abcd-2a441bd71b9d" providerId="ADAL" clId="{3E136A09-C384-4C04-882B-D2C17E482B41}" dt="2021-09-15T09:18:11.348" v="5346" actId="207"/>
          <ac:spMkLst>
            <pc:docMk/>
            <pc:sldMk cId="2814730417" sldId="2076138237"/>
            <ac:spMk id="3" creationId="{8BEEC463-0D2F-4E7D-B617-5285EEC2A193}"/>
          </ac:spMkLst>
        </pc:spChg>
        <pc:spChg chg="add del mod">
          <ac:chgData name="Johan Sciard" userId="62c222b0-b8ec-433e-abcd-2a441bd71b9d" providerId="ADAL" clId="{3E136A09-C384-4C04-882B-D2C17E482B41}" dt="2021-09-15T08:33:44.541" v="4059" actId="478"/>
          <ac:spMkLst>
            <pc:docMk/>
            <pc:sldMk cId="2814730417" sldId="2076138237"/>
            <ac:spMk id="5" creationId="{5E887827-8AC0-465D-BC98-C939D00AE786}"/>
          </ac:spMkLst>
        </pc:spChg>
        <pc:spChg chg="add mod">
          <ac:chgData name="Johan Sciard" userId="62c222b0-b8ec-433e-abcd-2a441bd71b9d" providerId="ADAL" clId="{3E136A09-C384-4C04-882B-D2C17E482B41}" dt="2021-09-15T08:35:47.932" v="4130" actId="20577"/>
          <ac:spMkLst>
            <pc:docMk/>
            <pc:sldMk cId="2814730417" sldId="2076138237"/>
            <ac:spMk id="6" creationId="{B5C289B6-D398-43C7-9F62-AD066B5CF2D6}"/>
          </ac:spMkLst>
        </pc:spChg>
        <pc:picChg chg="del">
          <ac:chgData name="Johan Sciard" userId="62c222b0-b8ec-433e-abcd-2a441bd71b9d" providerId="ADAL" clId="{3E136A09-C384-4C04-882B-D2C17E482B41}" dt="2021-09-15T08:37:10.332" v="4343" actId="478"/>
          <ac:picMkLst>
            <pc:docMk/>
            <pc:sldMk cId="2814730417" sldId="2076138237"/>
            <ac:picMk id="2050" creationId="{DD8C0A9F-0FED-4589-8E21-3354B04CDEFB}"/>
          </ac:picMkLst>
        </pc:picChg>
      </pc:sldChg>
      <pc:sldChg chg="modSp add mod modShow">
        <pc:chgData name="Johan Sciard" userId="62c222b0-b8ec-433e-abcd-2a441bd71b9d" providerId="ADAL" clId="{3E136A09-C384-4C04-882B-D2C17E482B41}" dt="2021-09-15T08:55:34.484" v="4971" actId="729"/>
        <pc:sldMkLst>
          <pc:docMk/>
          <pc:sldMk cId="2269147753" sldId="2076138238"/>
        </pc:sldMkLst>
        <pc:spChg chg="mod">
          <ac:chgData name="Johan Sciard" userId="62c222b0-b8ec-433e-abcd-2a441bd71b9d" providerId="ADAL" clId="{3E136A09-C384-4C04-882B-D2C17E482B41}" dt="2021-09-15T08:54:58.487" v="4948" actId="20577"/>
          <ac:spMkLst>
            <pc:docMk/>
            <pc:sldMk cId="2269147753" sldId="2076138238"/>
            <ac:spMk id="2" creationId="{02EBB79D-1C9C-41C8-8F24-E531E247A66F}"/>
          </ac:spMkLst>
        </pc:spChg>
      </pc:sldChg>
      <pc:sldChg chg="modSp add mod modShow">
        <pc:chgData name="Johan Sciard" userId="62c222b0-b8ec-433e-abcd-2a441bd71b9d" providerId="ADAL" clId="{3E136A09-C384-4C04-882B-D2C17E482B41}" dt="2021-09-15T09:02:43.623" v="5210" actId="729"/>
        <pc:sldMkLst>
          <pc:docMk/>
          <pc:sldMk cId="715535503" sldId="2076138239"/>
        </pc:sldMkLst>
        <pc:spChg chg="mod">
          <ac:chgData name="Johan Sciard" userId="62c222b0-b8ec-433e-abcd-2a441bd71b9d" providerId="ADAL" clId="{3E136A09-C384-4C04-882B-D2C17E482B41}" dt="2021-09-15T08:58:40.783" v="5070" actId="20577"/>
          <ac:spMkLst>
            <pc:docMk/>
            <pc:sldMk cId="715535503" sldId="2076138239"/>
            <ac:spMk id="2" creationId="{E3B7AC4B-B414-40F3-9F7F-EFB64289588E}"/>
          </ac:spMkLst>
        </pc:spChg>
      </pc:sldChg>
      <pc:sldChg chg="addSp delSp modSp add del mod">
        <pc:chgData name="Johan Sciard" userId="62c222b0-b8ec-433e-abcd-2a441bd71b9d" providerId="ADAL" clId="{3E136A09-C384-4C04-882B-D2C17E482B41}" dt="2021-09-15T09:19:15.743" v="5355" actId="22"/>
        <pc:sldMkLst>
          <pc:docMk/>
          <pc:sldMk cId="2926814870" sldId="2076138240"/>
        </pc:sldMkLst>
        <pc:spChg chg="add del">
          <ac:chgData name="Johan Sciard" userId="62c222b0-b8ec-433e-abcd-2a441bd71b9d" providerId="ADAL" clId="{3E136A09-C384-4C04-882B-D2C17E482B41}" dt="2021-09-15T09:19:15.285" v="5354" actId="478"/>
          <ac:spMkLst>
            <pc:docMk/>
            <pc:sldMk cId="2926814870" sldId="2076138240"/>
            <ac:spMk id="2" creationId="{29991979-9122-49C6-BFF7-AFDDF0533ED0}"/>
          </ac:spMkLst>
        </pc:spChg>
        <pc:spChg chg="add del">
          <ac:chgData name="Johan Sciard" userId="62c222b0-b8ec-433e-abcd-2a441bd71b9d" providerId="ADAL" clId="{3E136A09-C384-4C04-882B-D2C17E482B41}" dt="2021-09-15T09:19:15.285" v="5354" actId="478"/>
          <ac:spMkLst>
            <pc:docMk/>
            <pc:sldMk cId="2926814870" sldId="2076138240"/>
            <ac:spMk id="3" creationId="{8BEEC463-0D2F-4E7D-B617-5285EEC2A193}"/>
          </ac:spMkLst>
        </pc:spChg>
        <pc:spChg chg="add del mod">
          <ac:chgData name="Johan Sciard" userId="62c222b0-b8ec-433e-abcd-2a441bd71b9d" providerId="ADAL" clId="{3E136A09-C384-4C04-882B-D2C17E482B41}" dt="2021-09-15T09:19:15.285" v="5354" actId="478"/>
          <ac:spMkLst>
            <pc:docMk/>
            <pc:sldMk cId="2926814870" sldId="2076138240"/>
            <ac:spMk id="4" creationId="{96666753-1ED7-4E59-8BA7-995D63650151}"/>
          </ac:spMkLst>
        </pc:spChg>
        <pc:spChg chg="add del mod">
          <ac:chgData name="Johan Sciard" userId="62c222b0-b8ec-433e-abcd-2a441bd71b9d" providerId="ADAL" clId="{3E136A09-C384-4C04-882B-D2C17E482B41}" dt="2021-09-15T09:19:15.285" v="5354" actId="478"/>
          <ac:spMkLst>
            <pc:docMk/>
            <pc:sldMk cId="2926814870" sldId="2076138240"/>
            <ac:spMk id="5" creationId="{7A39BE70-1DE4-419E-902F-06A710F235CB}"/>
          </ac:spMkLst>
        </pc:spChg>
        <pc:spChg chg="add del mod">
          <ac:chgData name="Johan Sciard" userId="62c222b0-b8ec-433e-abcd-2a441bd71b9d" providerId="ADAL" clId="{3E136A09-C384-4C04-882B-D2C17E482B41}" dt="2021-09-15T09:19:14.881" v="5352"/>
          <ac:spMkLst>
            <pc:docMk/>
            <pc:sldMk cId="2926814870" sldId="2076138240"/>
            <ac:spMk id="7" creationId="{0F098010-0CBE-4C8B-A36F-4D2E42FF1AD0}"/>
          </ac:spMkLst>
        </pc:spChg>
        <pc:spChg chg="add del mod">
          <ac:chgData name="Johan Sciard" userId="62c222b0-b8ec-433e-abcd-2a441bd71b9d" providerId="ADAL" clId="{3E136A09-C384-4C04-882B-D2C17E482B41}" dt="2021-09-15T09:19:14.881" v="5352"/>
          <ac:spMkLst>
            <pc:docMk/>
            <pc:sldMk cId="2926814870" sldId="2076138240"/>
            <ac:spMk id="8" creationId="{AC992723-1855-4E3F-AC74-D45554963460}"/>
          </ac:spMkLst>
        </pc:spChg>
        <pc:picChg chg="add del">
          <ac:chgData name="Johan Sciard" userId="62c222b0-b8ec-433e-abcd-2a441bd71b9d" providerId="ADAL" clId="{3E136A09-C384-4C04-882B-D2C17E482B41}" dt="2021-09-15T09:19:15.285" v="5354" actId="478"/>
          <ac:picMkLst>
            <pc:docMk/>
            <pc:sldMk cId="2926814870" sldId="2076138240"/>
            <ac:picMk id="1026" creationId="{8520E94B-FC89-4EC3-8BD3-F01F9E196089}"/>
          </ac:picMkLst>
        </pc:picChg>
      </pc:sldChg>
      <pc:sldChg chg="modSp add mod">
        <pc:chgData name="Johan Sciard" userId="62c222b0-b8ec-433e-abcd-2a441bd71b9d" providerId="ADAL" clId="{3E136A09-C384-4C04-882B-D2C17E482B41}" dt="2021-09-15T09:45:45.052" v="5390" actId="20577"/>
        <pc:sldMkLst>
          <pc:docMk/>
          <pc:sldMk cId="3492288162" sldId="2076138240"/>
        </pc:sldMkLst>
        <pc:spChg chg="mod">
          <ac:chgData name="Johan Sciard" userId="62c222b0-b8ec-433e-abcd-2a441bd71b9d" providerId="ADAL" clId="{3E136A09-C384-4C04-882B-D2C17E482B41}" dt="2021-09-15T09:45:45.052" v="5390" actId="20577"/>
          <ac:spMkLst>
            <pc:docMk/>
            <pc:sldMk cId="3492288162" sldId="2076138240"/>
            <ac:spMk id="8" creationId="{D18A1E48-C74E-4B7C-95F4-2342DAC963A9}"/>
          </ac:spMkLst>
        </pc:spChg>
      </pc:sldChg>
      <pc:sldMasterChg chg="addSldLayout modSldLayout">
        <pc:chgData name="Johan Sciard" userId="62c222b0-b8ec-433e-abcd-2a441bd71b9d" providerId="ADAL" clId="{3E136A09-C384-4C04-882B-D2C17E482B41}" dt="2021-09-15T09:19:52.037" v="5356" actId="22"/>
        <pc:sldMasterMkLst>
          <pc:docMk/>
          <pc:sldMasterMk cId="4018422365" sldId="2147483660"/>
        </pc:sldMasterMkLst>
        <pc:sldLayoutChg chg="addSp mod">
          <pc:chgData name="Johan Sciard" userId="62c222b0-b8ec-433e-abcd-2a441bd71b9d" providerId="ADAL" clId="{3E136A09-C384-4C04-882B-D2C17E482B41}" dt="2021-09-15T09:19:52.037" v="5356" actId="22"/>
          <pc:sldLayoutMkLst>
            <pc:docMk/>
            <pc:sldMasterMk cId="4018422365" sldId="2147483660"/>
            <pc:sldLayoutMk cId="734012624" sldId="2147483725"/>
          </pc:sldLayoutMkLst>
          <pc:picChg chg="add">
            <ac:chgData name="Johan Sciard" userId="62c222b0-b8ec-433e-abcd-2a441bd71b9d" providerId="ADAL" clId="{3E136A09-C384-4C04-882B-D2C17E482B41}" dt="2021-09-15T09:19:52.037" v="5356" actId="22"/>
            <ac:picMkLst>
              <pc:docMk/>
              <pc:sldMasterMk cId="4018422365" sldId="2147483660"/>
              <pc:sldLayoutMk cId="734012624" sldId="2147483725"/>
              <ac:picMk id="3" creationId="{068A6859-632B-46A5-B4CF-AB88C4591F52}"/>
            </ac:picMkLst>
          </pc:picChg>
        </pc:sldLayoutChg>
        <pc:sldLayoutChg chg="add mod replId">
          <pc:chgData name="Johan Sciard" userId="62c222b0-b8ec-433e-abcd-2a441bd71b9d" providerId="ADAL" clId="{3E136A09-C384-4C04-882B-D2C17E482B41}" dt="2021-09-15T08:12:33.542" v="3393" actId="22"/>
          <pc:sldLayoutMkLst>
            <pc:docMk/>
            <pc:sldMasterMk cId="4018422365" sldId="2147483660"/>
            <pc:sldLayoutMk cId="3367785371" sldId="2147483823"/>
          </pc:sldLayoutMkLst>
        </pc:sldLayoutChg>
      </pc:sldMasterChg>
    </pc:docChg>
  </pc:docChgLst>
  <pc:docChgLst>
    <pc:chgData name="Shan Singh" userId="34ab476b-8296-469d-8819-22039a4a4043" providerId="ADAL" clId="{9F45A232-878A-446A-909B-E957355EA5FC}"/>
    <pc:docChg chg="undo custSel addSld modSld modSection">
      <pc:chgData name="Shan Singh" userId="34ab476b-8296-469d-8819-22039a4a4043" providerId="ADAL" clId="{9F45A232-878A-446A-909B-E957355EA5FC}" dt="2021-11-17T12:32:49.977" v="353" actId="20577"/>
      <pc:docMkLst>
        <pc:docMk/>
      </pc:docMkLst>
      <pc:sldChg chg="modSp mod">
        <pc:chgData name="Shan Singh" userId="34ab476b-8296-469d-8819-22039a4a4043" providerId="ADAL" clId="{9F45A232-878A-446A-909B-E957355EA5FC}" dt="2021-11-17T12:25:05.230" v="80" actId="20577"/>
        <pc:sldMkLst>
          <pc:docMk/>
          <pc:sldMk cId="638446757" sldId="2076138160"/>
        </pc:sldMkLst>
        <pc:spChg chg="mod">
          <ac:chgData name="Shan Singh" userId="34ab476b-8296-469d-8819-22039a4a4043" providerId="ADAL" clId="{9F45A232-878A-446A-909B-E957355EA5FC}" dt="2021-11-17T12:25:05.230" v="80" actId="20577"/>
          <ac:spMkLst>
            <pc:docMk/>
            <pc:sldMk cId="638446757" sldId="2076138160"/>
            <ac:spMk id="2" creationId="{4FE98B5C-48BE-4909-9F4A-A4186BB35065}"/>
          </ac:spMkLst>
        </pc:spChg>
      </pc:sldChg>
      <pc:sldChg chg="modTransition">
        <pc:chgData name="Shan Singh" userId="34ab476b-8296-469d-8819-22039a4a4043" providerId="ADAL" clId="{9F45A232-878A-446A-909B-E957355EA5FC}" dt="2021-11-17T12:32:07.585" v="351"/>
        <pc:sldMkLst>
          <pc:docMk/>
          <pc:sldMk cId="1827871102" sldId="2076138208"/>
        </pc:sldMkLst>
      </pc:sldChg>
      <pc:sldChg chg="delSp mod">
        <pc:chgData name="Shan Singh" userId="34ab476b-8296-469d-8819-22039a4a4043" providerId="ADAL" clId="{9F45A232-878A-446A-909B-E957355EA5FC}" dt="2021-11-17T12:17:13.474" v="23" actId="478"/>
        <pc:sldMkLst>
          <pc:docMk/>
          <pc:sldMk cId="195458403" sldId="2076138217"/>
        </pc:sldMkLst>
        <pc:spChg chg="del">
          <ac:chgData name="Shan Singh" userId="34ab476b-8296-469d-8819-22039a4a4043" providerId="ADAL" clId="{9F45A232-878A-446A-909B-E957355EA5FC}" dt="2021-11-17T12:17:13.474" v="23" actId="478"/>
          <ac:spMkLst>
            <pc:docMk/>
            <pc:sldMk cId="195458403" sldId="2076138217"/>
            <ac:spMk id="6" creationId="{BA3A7CC0-AA7C-4D8E-94AE-15C9DC4F83F9}"/>
          </ac:spMkLst>
        </pc:spChg>
      </pc:sldChg>
      <pc:sldChg chg="modSp mod">
        <pc:chgData name="Shan Singh" userId="34ab476b-8296-469d-8819-22039a4a4043" providerId="ADAL" clId="{9F45A232-878A-446A-909B-E957355EA5FC}" dt="2021-11-17T12:32:49.977" v="353" actId="20577"/>
        <pc:sldMkLst>
          <pc:docMk/>
          <pc:sldMk cId="2857284245" sldId="2076138223"/>
        </pc:sldMkLst>
        <pc:spChg chg="mod">
          <ac:chgData name="Shan Singh" userId="34ab476b-8296-469d-8819-22039a4a4043" providerId="ADAL" clId="{9F45A232-878A-446A-909B-E957355EA5FC}" dt="2021-11-17T12:32:49.977" v="353" actId="20577"/>
          <ac:spMkLst>
            <pc:docMk/>
            <pc:sldMk cId="2857284245" sldId="2076138223"/>
            <ac:spMk id="4" creationId="{DBFED5CB-0F60-480C-8DFA-C6BECBE03F8D}"/>
          </ac:spMkLst>
        </pc:spChg>
      </pc:sldChg>
      <pc:sldChg chg="addSp delSp modSp new mod modTransition">
        <pc:chgData name="Shan Singh" userId="34ab476b-8296-469d-8819-22039a4a4043" providerId="ADAL" clId="{9F45A232-878A-446A-909B-E957355EA5FC}" dt="2021-11-17T12:32:07.585" v="351"/>
        <pc:sldMkLst>
          <pc:docMk/>
          <pc:sldMk cId="1353928680" sldId="2076138228"/>
        </pc:sldMkLst>
        <pc:spChg chg="del">
          <ac:chgData name="Shan Singh" userId="34ab476b-8296-469d-8819-22039a4a4043" providerId="ADAL" clId="{9F45A232-878A-446A-909B-E957355EA5FC}" dt="2021-11-17T12:15:29.704" v="7" actId="478"/>
          <ac:spMkLst>
            <pc:docMk/>
            <pc:sldMk cId="1353928680" sldId="2076138228"/>
            <ac:spMk id="2" creationId="{6DF2AAD2-163E-4FE4-B5CD-BCF74C5A5145}"/>
          </ac:spMkLst>
        </pc:spChg>
        <pc:spChg chg="del mod">
          <ac:chgData name="Shan Singh" userId="34ab476b-8296-469d-8819-22039a4a4043" providerId="ADAL" clId="{9F45A232-878A-446A-909B-E957355EA5FC}" dt="2021-11-17T12:15:30.690" v="9" actId="478"/>
          <ac:spMkLst>
            <pc:docMk/>
            <pc:sldMk cId="1353928680" sldId="2076138228"/>
            <ac:spMk id="3" creationId="{B9069295-1677-4059-8845-4EEFCE2A7989}"/>
          </ac:spMkLst>
        </pc:spChg>
        <pc:spChg chg="del">
          <ac:chgData name="Shan Singh" userId="34ab476b-8296-469d-8819-22039a4a4043" providerId="ADAL" clId="{9F45A232-878A-446A-909B-E957355EA5FC}" dt="2021-11-17T12:15:01.671" v="1" actId="478"/>
          <ac:spMkLst>
            <pc:docMk/>
            <pc:sldMk cId="1353928680" sldId="2076138228"/>
            <ac:spMk id="4" creationId="{616FA875-CF21-4A48-B5E7-C372147EA0D0}"/>
          </ac:spMkLst>
        </pc:spChg>
        <pc:spChg chg="add mod">
          <ac:chgData name="Shan Singh" userId="34ab476b-8296-469d-8819-22039a4a4043" providerId="ADAL" clId="{9F45A232-878A-446A-909B-E957355EA5FC}" dt="2021-11-17T12:28:25.232" v="285" actId="14100"/>
          <ac:spMkLst>
            <pc:docMk/>
            <pc:sldMk cId="1353928680" sldId="2076138228"/>
            <ac:spMk id="5" creationId="{5CA188E6-DE9C-45CF-A39A-FABD156572F1}"/>
          </ac:spMkLst>
        </pc:spChg>
        <pc:spChg chg="add mod">
          <ac:chgData name="Shan Singh" userId="34ab476b-8296-469d-8819-22039a4a4043" providerId="ADAL" clId="{9F45A232-878A-446A-909B-E957355EA5FC}" dt="2021-11-17T12:27:23.178" v="190" actId="1076"/>
          <ac:spMkLst>
            <pc:docMk/>
            <pc:sldMk cId="1353928680" sldId="2076138228"/>
            <ac:spMk id="7" creationId="{E03EB7FF-E29A-4551-91FC-BDB88F908F63}"/>
          </ac:spMkLst>
        </pc:spChg>
        <pc:spChg chg="add del mod">
          <ac:chgData name="Shan Singh" userId="34ab476b-8296-469d-8819-22039a4a4043" providerId="ADAL" clId="{9F45A232-878A-446A-909B-E957355EA5FC}" dt="2021-11-17T12:17:09.368" v="22"/>
          <ac:spMkLst>
            <pc:docMk/>
            <pc:sldMk cId="1353928680" sldId="2076138228"/>
            <ac:spMk id="8" creationId="{916E9E1C-0352-486F-A775-DF5FAFBB6CAF}"/>
          </ac:spMkLst>
        </pc:spChg>
        <pc:spChg chg="add mod">
          <ac:chgData name="Shan Singh" userId="34ab476b-8296-469d-8819-22039a4a4043" providerId="ADAL" clId="{9F45A232-878A-446A-909B-E957355EA5FC}" dt="2021-11-17T12:27:30.885" v="194"/>
          <ac:spMkLst>
            <pc:docMk/>
            <pc:sldMk cId="1353928680" sldId="2076138228"/>
            <ac:spMk id="13" creationId="{535D47D3-AA6E-4180-BDEB-7EB929FB67BD}"/>
          </ac:spMkLst>
        </pc:spChg>
        <pc:spChg chg="add mod">
          <ac:chgData name="Shan Singh" userId="34ab476b-8296-469d-8819-22039a4a4043" providerId="ADAL" clId="{9F45A232-878A-446A-909B-E957355EA5FC}" dt="2021-11-17T12:27:49.237" v="211" actId="1076"/>
          <ac:spMkLst>
            <pc:docMk/>
            <pc:sldMk cId="1353928680" sldId="2076138228"/>
            <ac:spMk id="14" creationId="{3F44A202-66A5-48C3-809A-F6A1857C374E}"/>
          </ac:spMkLst>
        </pc:spChg>
        <pc:spChg chg="add mod">
          <ac:chgData name="Shan Singh" userId="34ab476b-8296-469d-8819-22039a4a4043" providerId="ADAL" clId="{9F45A232-878A-446A-909B-E957355EA5FC}" dt="2021-11-17T12:31:51.607" v="350" actId="20577"/>
          <ac:spMkLst>
            <pc:docMk/>
            <pc:sldMk cId="1353928680" sldId="2076138228"/>
            <ac:spMk id="15" creationId="{9D661CBE-B0D1-40E1-98CF-24C28FDFD71B}"/>
          </ac:spMkLst>
        </pc:spChg>
        <pc:spChg chg="add mod">
          <ac:chgData name="Shan Singh" userId="34ab476b-8296-469d-8819-22039a4a4043" providerId="ADAL" clId="{9F45A232-878A-446A-909B-E957355EA5FC}" dt="2021-11-17T12:31:49.259" v="349" actId="20577"/>
          <ac:spMkLst>
            <pc:docMk/>
            <pc:sldMk cId="1353928680" sldId="2076138228"/>
            <ac:spMk id="17" creationId="{DAD214B3-06E7-459A-8B57-89BC5300748E}"/>
          </ac:spMkLst>
        </pc:spChg>
        <pc:picChg chg="add mod">
          <ac:chgData name="Shan Singh" userId="34ab476b-8296-469d-8819-22039a4a4043" providerId="ADAL" clId="{9F45A232-878A-446A-909B-E957355EA5FC}" dt="2021-11-17T12:27:55.336" v="213" actId="1076"/>
          <ac:picMkLst>
            <pc:docMk/>
            <pc:sldMk cId="1353928680" sldId="2076138228"/>
            <ac:picMk id="10" creationId="{2FBE32A1-1F34-4A6C-9CC1-FF041EFC6ED2}"/>
          </ac:picMkLst>
        </pc:picChg>
        <pc:picChg chg="add mod modCrop">
          <ac:chgData name="Shan Singh" userId="34ab476b-8296-469d-8819-22039a4a4043" providerId="ADAL" clId="{9F45A232-878A-446A-909B-E957355EA5FC}" dt="2021-11-17T12:27:52.561" v="212" actId="1076"/>
          <ac:picMkLst>
            <pc:docMk/>
            <pc:sldMk cId="1353928680" sldId="2076138228"/>
            <ac:picMk id="12" creationId="{3F4E1B9A-D52F-4E98-9B0B-11911F28F0FC}"/>
          </ac:picMkLst>
        </pc:picChg>
      </pc:sldChg>
    </pc:docChg>
  </pc:docChgLst>
  <pc:docChgLst>
    <pc:chgData name="Shan Singh" userId="34ab476b-8296-469d-8819-22039a4a4043" providerId="ADAL" clId="{A31D85DD-D248-465E-9D39-B395AF417CAF}"/>
    <pc:docChg chg="undo redo custSel addSld delSld modSld sldOrd addSection modSection">
      <pc:chgData name="Shan Singh" userId="34ab476b-8296-469d-8819-22039a4a4043" providerId="ADAL" clId="{A31D85DD-D248-465E-9D39-B395AF417CAF}" dt="2021-08-06T14:44:01.867" v="5345" actId="1076"/>
      <pc:docMkLst>
        <pc:docMk/>
      </pc:docMkLst>
      <pc:sldChg chg="addSp delSp modSp new del mod">
        <pc:chgData name="Shan Singh" userId="34ab476b-8296-469d-8819-22039a4a4043" providerId="ADAL" clId="{A31D85DD-D248-465E-9D39-B395AF417CAF}" dt="2021-08-03T10:54:20.499" v="123" actId="47"/>
        <pc:sldMkLst>
          <pc:docMk/>
          <pc:sldMk cId="2252804558" sldId="256"/>
        </pc:sldMkLst>
        <pc:spChg chg="mod">
          <ac:chgData name="Shan Singh" userId="34ab476b-8296-469d-8819-22039a4a4043" providerId="ADAL" clId="{A31D85DD-D248-465E-9D39-B395AF417CAF}" dt="2021-08-03T10:52:33.215" v="93" actId="207"/>
          <ac:spMkLst>
            <pc:docMk/>
            <pc:sldMk cId="2252804558" sldId="256"/>
            <ac:spMk id="2" creationId="{F70E76FA-ACE4-4C14-ADB3-1DD311D46056}"/>
          </ac:spMkLst>
        </pc:spChg>
        <pc:spChg chg="del mod">
          <ac:chgData name="Shan Singh" userId="34ab476b-8296-469d-8819-22039a4a4043" providerId="ADAL" clId="{A31D85DD-D248-465E-9D39-B395AF417CAF}" dt="2021-08-03T10:52:21.642" v="90" actId="478"/>
          <ac:spMkLst>
            <pc:docMk/>
            <pc:sldMk cId="2252804558" sldId="256"/>
            <ac:spMk id="3" creationId="{CFB1064F-83BD-4AFE-9197-2E0D0E62CB7F}"/>
          </ac:spMkLst>
        </pc:spChg>
        <pc:spChg chg="add mod">
          <ac:chgData name="Shan Singh" userId="34ab476b-8296-469d-8819-22039a4a4043" providerId="ADAL" clId="{A31D85DD-D248-465E-9D39-B395AF417CAF}" dt="2021-08-03T10:52:29.058" v="92" actId="14100"/>
          <ac:spMkLst>
            <pc:docMk/>
            <pc:sldMk cId="2252804558" sldId="256"/>
            <ac:spMk id="4" creationId="{BF291D4A-C532-41CE-BBBF-FD5AB288560D}"/>
          </ac:spMkLst>
        </pc:spChg>
      </pc:sldChg>
      <pc:sldChg chg="delSp new del mod">
        <pc:chgData name="Shan Singh" userId="34ab476b-8296-469d-8819-22039a4a4043" providerId="ADAL" clId="{A31D85DD-D248-465E-9D39-B395AF417CAF}" dt="2021-08-03T10:54:30.895" v="124" actId="47"/>
        <pc:sldMkLst>
          <pc:docMk/>
          <pc:sldMk cId="732080846" sldId="257"/>
        </pc:sldMkLst>
        <pc:spChg chg="del">
          <ac:chgData name="Shan Singh" userId="34ab476b-8296-469d-8819-22039a4a4043" providerId="ADAL" clId="{A31D85DD-D248-465E-9D39-B395AF417CAF}" dt="2021-08-03T10:52:52.616" v="95" actId="478"/>
          <ac:spMkLst>
            <pc:docMk/>
            <pc:sldMk cId="732080846" sldId="257"/>
            <ac:spMk id="2" creationId="{E8FBE4A6-58A9-4CF9-9349-EE909D74EA86}"/>
          </ac:spMkLst>
        </pc:spChg>
        <pc:spChg chg="del">
          <ac:chgData name="Shan Singh" userId="34ab476b-8296-469d-8819-22039a4a4043" providerId="ADAL" clId="{A31D85DD-D248-465E-9D39-B395AF417CAF}" dt="2021-08-03T10:52:53.450" v="96" actId="478"/>
          <ac:spMkLst>
            <pc:docMk/>
            <pc:sldMk cId="732080846" sldId="257"/>
            <ac:spMk id="3" creationId="{07BD6184-3EEC-48F5-9739-33C10E074B34}"/>
          </ac:spMkLst>
        </pc:spChg>
      </pc:sldChg>
      <pc:sldChg chg="add setBg">
        <pc:chgData name="Shan Singh" userId="34ab476b-8296-469d-8819-22039a4a4043" providerId="ADAL" clId="{A31D85DD-D248-465E-9D39-B395AF417CAF}" dt="2021-08-03T11:25:11.724" v="1284"/>
        <pc:sldMkLst>
          <pc:docMk/>
          <pc:sldMk cId="1054415484" sldId="368"/>
        </pc:sldMkLst>
      </pc:sldChg>
      <pc:sldChg chg="modSp add del mod modTransition setBg">
        <pc:chgData name="Shan Singh" userId="34ab476b-8296-469d-8819-22039a4a4043" providerId="ADAL" clId="{A31D85DD-D248-465E-9D39-B395AF417CAF}" dt="2021-08-06T09:52:15.932" v="2085" actId="207"/>
        <pc:sldMkLst>
          <pc:docMk/>
          <pc:sldMk cId="4120565394" sldId="2076138144"/>
        </pc:sldMkLst>
        <pc:spChg chg="mod">
          <ac:chgData name="Shan Singh" userId="34ab476b-8296-469d-8819-22039a4a4043" providerId="ADAL" clId="{A31D85DD-D248-465E-9D39-B395AF417CAF}" dt="2021-08-03T10:55:12.499" v="130" actId="207"/>
          <ac:spMkLst>
            <pc:docMk/>
            <pc:sldMk cId="4120565394" sldId="2076138144"/>
            <ac:spMk id="6" creationId="{E7BF15BD-001C-49B3-9A01-B39DEDA47564}"/>
          </ac:spMkLst>
        </pc:spChg>
        <pc:spChg chg="mod">
          <ac:chgData name="Shan Singh" userId="34ab476b-8296-469d-8819-22039a4a4043" providerId="ADAL" clId="{A31D85DD-D248-465E-9D39-B395AF417CAF}" dt="2021-08-06T09:52:15.932" v="2085" actId="207"/>
          <ac:spMkLst>
            <pc:docMk/>
            <pc:sldMk cId="4120565394" sldId="2076138144"/>
            <ac:spMk id="7" creationId="{61F6BD0B-C4D8-42DE-A3A7-50D8219CE639}"/>
          </ac:spMkLst>
        </pc:spChg>
      </pc:sldChg>
      <pc:sldChg chg="addSp delSp modSp add mod modTransition setBg">
        <pc:chgData name="Shan Singh" userId="34ab476b-8296-469d-8819-22039a4a4043" providerId="ADAL" clId="{A31D85DD-D248-465E-9D39-B395AF417CAF}" dt="2021-08-06T09:49:15.048" v="2082" actId="208"/>
        <pc:sldMkLst>
          <pc:docMk/>
          <pc:sldMk cId="3688300075" sldId="2076138145"/>
        </pc:sldMkLst>
        <pc:spChg chg="add del mod">
          <ac:chgData name="Shan Singh" userId="34ab476b-8296-469d-8819-22039a4a4043" providerId="ADAL" clId="{A31D85DD-D248-465E-9D39-B395AF417CAF}" dt="2021-08-03T11:12:48.218" v="755" actId="478"/>
          <ac:spMkLst>
            <pc:docMk/>
            <pc:sldMk cId="3688300075" sldId="2076138145"/>
            <ac:spMk id="3" creationId="{C53F2127-27D8-4114-A11D-A49B112F773B}"/>
          </ac:spMkLst>
        </pc:spChg>
        <pc:spChg chg="add del">
          <ac:chgData name="Shan Singh" userId="34ab476b-8296-469d-8819-22039a4a4043" providerId="ADAL" clId="{A31D85DD-D248-465E-9D39-B395AF417CAF}" dt="2021-08-03T11:12:49.964" v="757" actId="22"/>
          <ac:spMkLst>
            <pc:docMk/>
            <pc:sldMk cId="3688300075" sldId="2076138145"/>
            <ac:spMk id="4" creationId="{7E37B2E4-2477-4024-B1AA-AD336788ED01}"/>
          </ac:spMkLst>
        </pc:spChg>
        <pc:spChg chg="del mod">
          <ac:chgData name="Shan Singh" userId="34ab476b-8296-469d-8819-22039a4a4043" providerId="ADAL" clId="{A31D85DD-D248-465E-9D39-B395AF417CAF}" dt="2021-08-03T11:12:46.734" v="754" actId="478"/>
          <ac:spMkLst>
            <pc:docMk/>
            <pc:sldMk cId="3688300075" sldId="2076138145"/>
            <ac:spMk id="6" creationId="{00000000-0000-0000-0000-000000000000}"/>
          </ac:spMkLst>
        </pc:spChg>
        <pc:spChg chg="add del mod">
          <ac:chgData name="Shan Singh" userId="34ab476b-8296-469d-8819-22039a4a4043" providerId="ADAL" clId="{A31D85DD-D248-465E-9D39-B395AF417CAF}" dt="2021-08-03T11:17:07.844" v="827" actId="478"/>
          <ac:spMkLst>
            <pc:docMk/>
            <pc:sldMk cId="3688300075" sldId="2076138145"/>
            <ac:spMk id="9" creationId="{6DCE2FAE-F839-4681-AA73-5B064D67E369}"/>
          </ac:spMkLst>
        </pc:spChg>
        <pc:spChg chg="add mod">
          <ac:chgData name="Shan Singh" userId="34ab476b-8296-469d-8819-22039a4a4043" providerId="ADAL" clId="{A31D85DD-D248-465E-9D39-B395AF417CAF}" dt="2021-08-03T11:22:17.619" v="1092" actId="20577"/>
          <ac:spMkLst>
            <pc:docMk/>
            <pc:sldMk cId="3688300075" sldId="2076138145"/>
            <ac:spMk id="10" creationId="{B2B37030-5EC9-43FF-BDAC-A6F8ABF45903}"/>
          </ac:spMkLst>
        </pc:spChg>
        <pc:spChg chg="add del mod">
          <ac:chgData name="Shan Singh" userId="34ab476b-8296-469d-8819-22039a4a4043" providerId="ADAL" clId="{A31D85DD-D248-465E-9D39-B395AF417CAF}" dt="2021-08-03T11:17:07.844" v="827" actId="478"/>
          <ac:spMkLst>
            <pc:docMk/>
            <pc:sldMk cId="3688300075" sldId="2076138145"/>
            <ac:spMk id="12" creationId="{9844B808-1887-4E01-A471-44A7F274B6AE}"/>
          </ac:spMkLst>
        </pc:spChg>
        <pc:spChg chg="add del mod">
          <ac:chgData name="Shan Singh" userId="34ab476b-8296-469d-8819-22039a4a4043" providerId="ADAL" clId="{A31D85DD-D248-465E-9D39-B395AF417CAF}" dt="2021-08-03T11:17:07.844" v="827" actId="478"/>
          <ac:spMkLst>
            <pc:docMk/>
            <pc:sldMk cId="3688300075" sldId="2076138145"/>
            <ac:spMk id="14" creationId="{AF603419-5337-476F-9CC0-6A45CEB731CF}"/>
          </ac:spMkLst>
        </pc:spChg>
        <pc:spChg chg="add del mod">
          <ac:chgData name="Shan Singh" userId="34ab476b-8296-469d-8819-22039a4a4043" providerId="ADAL" clId="{A31D85DD-D248-465E-9D39-B395AF417CAF}" dt="2021-08-03T11:17:07.844" v="827" actId="478"/>
          <ac:spMkLst>
            <pc:docMk/>
            <pc:sldMk cId="3688300075" sldId="2076138145"/>
            <ac:spMk id="16" creationId="{DC444C50-56EE-4098-80E0-0B18225471CC}"/>
          </ac:spMkLst>
        </pc:spChg>
        <pc:spChg chg="mod">
          <ac:chgData name="Shan Singh" userId="34ab476b-8296-469d-8819-22039a4a4043" providerId="ADAL" clId="{A31D85DD-D248-465E-9D39-B395AF417CAF}" dt="2021-08-03T11:14:36.483" v="786" actId="1076"/>
          <ac:spMkLst>
            <pc:docMk/>
            <pc:sldMk cId="3688300075" sldId="2076138145"/>
            <ac:spMk id="17" creationId="{00000000-0000-0000-0000-000000000000}"/>
          </ac:spMkLst>
        </pc:spChg>
        <pc:spChg chg="add del mod">
          <ac:chgData name="Shan Singh" userId="34ab476b-8296-469d-8819-22039a4a4043" providerId="ADAL" clId="{A31D85DD-D248-465E-9D39-B395AF417CAF}" dt="2021-08-03T11:17:07.844" v="827" actId="478"/>
          <ac:spMkLst>
            <pc:docMk/>
            <pc:sldMk cId="3688300075" sldId="2076138145"/>
            <ac:spMk id="20" creationId="{13FC255B-4289-404E-8DD1-E04A20D9F6F5}"/>
          </ac:spMkLst>
        </pc:spChg>
        <pc:spChg chg="add mod">
          <ac:chgData name="Shan Singh" userId="34ab476b-8296-469d-8819-22039a4a4043" providerId="ADAL" clId="{A31D85DD-D248-465E-9D39-B395AF417CAF}" dt="2021-08-03T11:19:42.555" v="999" actId="207"/>
          <ac:spMkLst>
            <pc:docMk/>
            <pc:sldMk cId="3688300075" sldId="2076138145"/>
            <ac:spMk id="33" creationId="{3C5613A6-5DAE-4BD6-9F94-825E77BEBC1E}"/>
          </ac:spMkLst>
        </pc:spChg>
        <pc:spChg chg="add mod">
          <ac:chgData name="Shan Singh" userId="34ab476b-8296-469d-8819-22039a4a4043" providerId="ADAL" clId="{A31D85DD-D248-465E-9D39-B395AF417CAF}" dt="2021-08-03T11:17:12.952" v="829" actId="1076"/>
          <ac:spMkLst>
            <pc:docMk/>
            <pc:sldMk cId="3688300075" sldId="2076138145"/>
            <ac:spMk id="37" creationId="{71FA9C9E-6771-42B2-BB96-B731673F67F5}"/>
          </ac:spMkLst>
        </pc:spChg>
        <pc:spChg chg="add mod">
          <ac:chgData name="Shan Singh" userId="34ab476b-8296-469d-8819-22039a4a4043" providerId="ADAL" clId="{A31D85DD-D248-465E-9D39-B395AF417CAF}" dt="2021-08-03T11:18:48.076" v="986" actId="1076"/>
          <ac:spMkLst>
            <pc:docMk/>
            <pc:sldMk cId="3688300075" sldId="2076138145"/>
            <ac:spMk id="39" creationId="{0CE2EA37-A0A7-4E77-9EED-02247DBD9965}"/>
          </ac:spMkLst>
        </pc:spChg>
        <pc:spChg chg="add mod">
          <ac:chgData name="Shan Singh" userId="34ab476b-8296-469d-8819-22039a4a4043" providerId="ADAL" clId="{A31D85DD-D248-465E-9D39-B395AF417CAF}" dt="2021-08-03T11:17:12.952" v="829" actId="1076"/>
          <ac:spMkLst>
            <pc:docMk/>
            <pc:sldMk cId="3688300075" sldId="2076138145"/>
            <ac:spMk id="41" creationId="{A6AF3F82-69F2-4233-BBDF-DFC26B710262}"/>
          </ac:spMkLst>
        </pc:spChg>
        <pc:spChg chg="add mod">
          <ac:chgData name="Shan Singh" userId="34ab476b-8296-469d-8819-22039a4a4043" providerId="ADAL" clId="{A31D85DD-D248-465E-9D39-B395AF417CAF}" dt="2021-08-03T11:17:12.952" v="829" actId="1076"/>
          <ac:spMkLst>
            <pc:docMk/>
            <pc:sldMk cId="3688300075" sldId="2076138145"/>
            <ac:spMk id="43" creationId="{FDA68519-F913-4ED6-9679-AC84993D3D34}"/>
          </ac:spMkLst>
        </pc:spChg>
        <pc:spChg chg="add mod">
          <ac:chgData name="Shan Singh" userId="34ab476b-8296-469d-8819-22039a4a4043" providerId="ADAL" clId="{A31D85DD-D248-465E-9D39-B395AF417CAF}" dt="2021-08-06T09:49:15.048" v="2082" actId="208"/>
          <ac:spMkLst>
            <pc:docMk/>
            <pc:sldMk cId="3688300075" sldId="2076138145"/>
            <ac:spMk id="53" creationId="{EB929664-2903-4AAF-A28A-96AF2315CB30}"/>
          </ac:spMkLst>
        </pc:spChg>
        <pc:spChg chg="add mod">
          <ac:chgData name="Shan Singh" userId="34ab476b-8296-469d-8819-22039a4a4043" providerId="ADAL" clId="{A31D85DD-D248-465E-9D39-B395AF417CAF}" dt="2021-08-03T11:18:34.818" v="982" actId="1076"/>
          <ac:spMkLst>
            <pc:docMk/>
            <pc:sldMk cId="3688300075" sldId="2076138145"/>
            <ac:spMk id="57" creationId="{A05BE37C-33FA-4CC8-9FD4-AFC4FF3A8113}"/>
          </ac:spMkLst>
        </pc:spChg>
        <pc:spChg chg="add mod">
          <ac:chgData name="Shan Singh" userId="34ab476b-8296-469d-8819-22039a4a4043" providerId="ADAL" clId="{A31D85DD-D248-465E-9D39-B395AF417CAF}" dt="2021-08-03T11:19:03.845" v="990" actId="1076"/>
          <ac:spMkLst>
            <pc:docMk/>
            <pc:sldMk cId="3688300075" sldId="2076138145"/>
            <ac:spMk id="59" creationId="{EE06D4FE-403D-42E5-B00B-CD4D230EF35E}"/>
          </ac:spMkLst>
        </pc:spChg>
        <pc:spChg chg="add mod">
          <ac:chgData name="Shan Singh" userId="34ab476b-8296-469d-8819-22039a4a4043" providerId="ADAL" clId="{A31D85DD-D248-465E-9D39-B395AF417CAF}" dt="2021-08-03T11:18:45.328" v="984" actId="1076"/>
          <ac:spMkLst>
            <pc:docMk/>
            <pc:sldMk cId="3688300075" sldId="2076138145"/>
            <ac:spMk id="61" creationId="{A63B30F9-A61F-419D-86C3-2CBB7A2E4C41}"/>
          </ac:spMkLst>
        </pc:spChg>
        <pc:spChg chg="add mod">
          <ac:chgData name="Shan Singh" userId="34ab476b-8296-469d-8819-22039a4a4043" providerId="ADAL" clId="{A31D85DD-D248-465E-9D39-B395AF417CAF}" dt="2021-08-03T11:19:15.381" v="992" actId="1076"/>
          <ac:spMkLst>
            <pc:docMk/>
            <pc:sldMk cId="3688300075" sldId="2076138145"/>
            <ac:spMk id="63" creationId="{4FC72328-76F9-4710-8C6E-3794F7F37512}"/>
          </ac:spMkLst>
        </pc:spChg>
        <pc:spChg chg="add mod">
          <ac:chgData name="Shan Singh" userId="34ab476b-8296-469d-8819-22039a4a4043" providerId="ADAL" clId="{A31D85DD-D248-465E-9D39-B395AF417CAF}" dt="2021-08-03T11:31:23.669" v="1524"/>
          <ac:spMkLst>
            <pc:docMk/>
            <pc:sldMk cId="3688300075" sldId="2076138145"/>
            <ac:spMk id="65" creationId="{738A8323-F971-41C7-9E4A-FE96CC4D1220}"/>
          </ac:spMkLst>
        </pc:spChg>
        <pc:graphicFrameChg chg="add del mod">
          <ac:chgData name="Shan Singh" userId="34ab476b-8296-469d-8819-22039a4a4043" providerId="ADAL" clId="{A31D85DD-D248-465E-9D39-B395AF417CAF}" dt="2021-08-03T11:17:07.844" v="827" actId="478"/>
          <ac:graphicFrameMkLst>
            <pc:docMk/>
            <pc:sldMk cId="3688300075" sldId="2076138145"/>
            <ac:graphicFrameMk id="32" creationId="{5412BCB3-C523-42FA-AFA0-D7A9533B6A96}"/>
          </ac:graphicFrameMkLst>
        </pc:graphicFrameChg>
        <pc:graphicFrameChg chg="add del mod">
          <ac:chgData name="Shan Singh" userId="34ab476b-8296-469d-8819-22039a4a4043" providerId="ADAL" clId="{A31D85DD-D248-465E-9D39-B395AF417CAF}" dt="2021-08-03T11:18:25.118" v="979" actId="478"/>
          <ac:graphicFrameMkLst>
            <pc:docMk/>
            <pc:sldMk cId="3688300075" sldId="2076138145"/>
            <ac:graphicFrameMk id="35" creationId="{C773199D-F777-4389-89FE-41956417C7A3}"/>
          </ac:graphicFrameMkLst>
        </pc:graphicFrameChg>
        <pc:picChg chg="add del mod">
          <ac:chgData name="Shan Singh" userId="34ab476b-8296-469d-8819-22039a4a4043" providerId="ADAL" clId="{A31D85DD-D248-465E-9D39-B395AF417CAF}" dt="2021-08-03T11:12:56.379" v="761" actId="478"/>
          <ac:picMkLst>
            <pc:docMk/>
            <pc:sldMk cId="3688300075" sldId="2076138145"/>
            <ac:picMk id="8" creationId="{E4D71C93-3955-4DD3-AB33-4268F4C46C23}"/>
          </ac:picMkLst>
        </pc:picChg>
        <pc:picChg chg="add del mod">
          <ac:chgData name="Shan Singh" userId="34ab476b-8296-469d-8819-22039a4a4043" providerId="ADAL" clId="{A31D85DD-D248-465E-9D39-B395AF417CAF}" dt="2021-08-03T11:17:07.844" v="827" actId="478"/>
          <ac:picMkLst>
            <pc:docMk/>
            <pc:sldMk cId="3688300075" sldId="2076138145"/>
            <ac:picMk id="22" creationId="{D17FE4B6-9A3B-4AA9-B4AD-476C1FA533FE}"/>
          </ac:picMkLst>
        </pc:picChg>
        <pc:picChg chg="add del mod">
          <ac:chgData name="Shan Singh" userId="34ab476b-8296-469d-8819-22039a4a4043" providerId="ADAL" clId="{A31D85DD-D248-465E-9D39-B395AF417CAF}" dt="2021-08-03T11:17:07.844" v="827" actId="478"/>
          <ac:picMkLst>
            <pc:docMk/>
            <pc:sldMk cId="3688300075" sldId="2076138145"/>
            <ac:picMk id="24" creationId="{14C1E9E9-1695-4FC8-8A53-0BE6893F563F}"/>
          </ac:picMkLst>
        </pc:picChg>
        <pc:picChg chg="add del mod">
          <ac:chgData name="Shan Singh" userId="34ab476b-8296-469d-8819-22039a4a4043" providerId="ADAL" clId="{A31D85DD-D248-465E-9D39-B395AF417CAF}" dt="2021-08-03T11:17:07.844" v="827" actId="478"/>
          <ac:picMkLst>
            <pc:docMk/>
            <pc:sldMk cId="3688300075" sldId="2076138145"/>
            <ac:picMk id="26" creationId="{E1E4DA96-F2AF-4D4D-8169-43917D77466F}"/>
          </ac:picMkLst>
        </pc:picChg>
        <pc:picChg chg="add del mod">
          <ac:chgData name="Shan Singh" userId="34ab476b-8296-469d-8819-22039a4a4043" providerId="ADAL" clId="{A31D85DD-D248-465E-9D39-B395AF417CAF}" dt="2021-08-03T11:17:07.844" v="827" actId="478"/>
          <ac:picMkLst>
            <pc:docMk/>
            <pc:sldMk cId="3688300075" sldId="2076138145"/>
            <ac:picMk id="28" creationId="{55800AE8-3780-48F8-BFBF-ADFF589DDB38}"/>
          </ac:picMkLst>
        </pc:picChg>
        <pc:picChg chg="add del mod">
          <ac:chgData name="Shan Singh" userId="34ab476b-8296-469d-8819-22039a4a4043" providerId="ADAL" clId="{A31D85DD-D248-465E-9D39-B395AF417CAF}" dt="2021-08-03T11:17:07.844" v="827" actId="478"/>
          <ac:picMkLst>
            <pc:docMk/>
            <pc:sldMk cId="3688300075" sldId="2076138145"/>
            <ac:picMk id="30" creationId="{9C329EFF-E41D-4734-B0AB-2CCD2FA362EF}"/>
          </ac:picMkLst>
        </pc:picChg>
        <pc:picChg chg="add mod">
          <ac:chgData name="Shan Singh" userId="34ab476b-8296-469d-8819-22039a4a4043" providerId="ADAL" clId="{A31D85DD-D248-465E-9D39-B395AF417CAF}" dt="2021-08-03T11:17:12.952" v="829" actId="1076"/>
          <ac:picMkLst>
            <pc:docMk/>
            <pc:sldMk cId="3688300075" sldId="2076138145"/>
            <ac:picMk id="45" creationId="{3148F2EE-BA2A-42EC-8642-609565491E78}"/>
          </ac:picMkLst>
        </pc:picChg>
        <pc:picChg chg="add mod">
          <ac:chgData name="Shan Singh" userId="34ab476b-8296-469d-8819-22039a4a4043" providerId="ADAL" clId="{A31D85DD-D248-465E-9D39-B395AF417CAF}" dt="2021-08-03T11:17:12.952" v="829" actId="1076"/>
          <ac:picMkLst>
            <pc:docMk/>
            <pc:sldMk cId="3688300075" sldId="2076138145"/>
            <ac:picMk id="47" creationId="{48B07D01-1A40-4697-B7B9-D44E1A3719B1}"/>
          </ac:picMkLst>
        </pc:picChg>
        <pc:picChg chg="add mod">
          <ac:chgData name="Shan Singh" userId="34ab476b-8296-469d-8819-22039a4a4043" providerId="ADAL" clId="{A31D85DD-D248-465E-9D39-B395AF417CAF}" dt="2021-08-03T11:17:12.952" v="829" actId="1076"/>
          <ac:picMkLst>
            <pc:docMk/>
            <pc:sldMk cId="3688300075" sldId="2076138145"/>
            <ac:picMk id="49" creationId="{B81BFBAE-194C-45AC-A5DE-9589A2E6CA07}"/>
          </ac:picMkLst>
        </pc:picChg>
        <pc:picChg chg="add mod">
          <ac:chgData name="Shan Singh" userId="34ab476b-8296-469d-8819-22039a4a4043" providerId="ADAL" clId="{A31D85DD-D248-465E-9D39-B395AF417CAF}" dt="2021-08-03T11:17:12.952" v="829" actId="1076"/>
          <ac:picMkLst>
            <pc:docMk/>
            <pc:sldMk cId="3688300075" sldId="2076138145"/>
            <ac:picMk id="51" creationId="{1ADBA338-A8EE-4316-82B5-E8805FBC2F52}"/>
          </ac:picMkLst>
        </pc:picChg>
        <pc:picChg chg="add mod">
          <ac:chgData name="Shan Singh" userId="34ab476b-8296-469d-8819-22039a4a4043" providerId="ADAL" clId="{A31D85DD-D248-465E-9D39-B395AF417CAF}" dt="2021-08-03T11:17:12.952" v="829" actId="1076"/>
          <ac:picMkLst>
            <pc:docMk/>
            <pc:sldMk cId="3688300075" sldId="2076138145"/>
            <ac:picMk id="55" creationId="{20CE60D9-5486-48AD-A8E7-C5B673FE6907}"/>
          </ac:picMkLst>
        </pc:picChg>
      </pc:sldChg>
      <pc:sldChg chg="addSp delSp modSp mod modTransition">
        <pc:chgData name="Shan Singh" userId="34ab476b-8296-469d-8819-22039a4a4043" providerId="ADAL" clId="{A31D85DD-D248-465E-9D39-B395AF417CAF}" dt="2021-08-06T13:38:13.935" v="5182" actId="14100"/>
        <pc:sldMkLst>
          <pc:docMk/>
          <pc:sldMk cId="638446757" sldId="2076138160"/>
        </pc:sldMkLst>
        <pc:spChg chg="mod ord">
          <ac:chgData name="Shan Singh" userId="34ab476b-8296-469d-8819-22039a4a4043" providerId="ADAL" clId="{A31D85DD-D248-465E-9D39-B395AF417CAF}" dt="2021-08-06T10:24:16.937" v="2386" actId="14100"/>
          <ac:spMkLst>
            <pc:docMk/>
            <pc:sldMk cId="638446757" sldId="2076138160"/>
            <ac:spMk id="2" creationId="{4FE98B5C-48BE-4909-9F4A-A4186BB35065}"/>
          </ac:spMkLst>
        </pc:spChg>
        <pc:spChg chg="add del">
          <ac:chgData name="Shan Singh" userId="34ab476b-8296-469d-8819-22039a4a4043" providerId="ADAL" clId="{A31D85DD-D248-465E-9D39-B395AF417CAF}" dt="2021-08-03T11:22:18.211" v="1110" actId="931"/>
          <ac:spMkLst>
            <pc:docMk/>
            <pc:sldMk cId="638446757" sldId="2076138160"/>
            <ac:spMk id="3" creationId="{3E53C251-F0C1-4DAA-BF3B-F3E1C6002804}"/>
          </ac:spMkLst>
        </pc:spChg>
        <pc:spChg chg="add del mod">
          <ac:chgData name="Shan Singh" userId="34ab476b-8296-469d-8819-22039a4a4043" providerId="ADAL" clId="{A31D85DD-D248-465E-9D39-B395AF417CAF}" dt="2021-08-06T10:14:00.128" v="2245" actId="478"/>
          <ac:spMkLst>
            <pc:docMk/>
            <pc:sldMk cId="638446757" sldId="2076138160"/>
            <ac:spMk id="4" creationId="{6D8CD876-F929-4C64-BBC0-4325D68AFC4D}"/>
          </ac:spMkLst>
        </pc:spChg>
        <pc:spChg chg="add del mod">
          <ac:chgData name="Shan Singh" userId="34ab476b-8296-469d-8819-22039a4a4043" providerId="ADAL" clId="{A31D85DD-D248-465E-9D39-B395AF417CAF}" dt="2021-08-06T10:13:58.793" v="2243" actId="22"/>
          <ac:spMkLst>
            <pc:docMk/>
            <pc:sldMk cId="638446757" sldId="2076138160"/>
            <ac:spMk id="7" creationId="{FD505C2E-B734-4A20-BEDE-CE5C8B7F2100}"/>
          </ac:spMkLst>
        </pc:spChg>
        <pc:spChg chg="add mod ord">
          <ac:chgData name="Shan Singh" userId="34ab476b-8296-469d-8819-22039a4a4043" providerId="ADAL" clId="{A31D85DD-D248-465E-9D39-B395AF417CAF}" dt="2021-08-06T10:24:09.776" v="2385" actId="1076"/>
          <ac:spMkLst>
            <pc:docMk/>
            <pc:sldMk cId="638446757" sldId="2076138160"/>
            <ac:spMk id="9" creationId="{BD1C0D2C-DD13-4AC3-98E8-D1DC08B45BC1}"/>
          </ac:spMkLst>
        </pc:spChg>
        <pc:spChg chg="add mod ord">
          <ac:chgData name="Shan Singh" userId="34ab476b-8296-469d-8819-22039a4a4043" providerId="ADAL" clId="{A31D85DD-D248-465E-9D39-B395AF417CAF}" dt="2021-08-06T13:38:13.935" v="5182" actId="14100"/>
          <ac:spMkLst>
            <pc:docMk/>
            <pc:sldMk cId="638446757" sldId="2076138160"/>
            <ac:spMk id="10" creationId="{605F3842-BC9F-423F-A43F-6FCC44C0D499}"/>
          </ac:spMkLst>
        </pc:spChg>
        <pc:picChg chg="add del mod ord modCrop">
          <ac:chgData name="Shan Singh" userId="34ab476b-8296-469d-8819-22039a4a4043" providerId="ADAL" clId="{A31D85DD-D248-465E-9D39-B395AF417CAF}" dt="2021-08-06T10:22:18.587" v="2362"/>
          <ac:picMkLst>
            <pc:docMk/>
            <pc:sldMk cId="638446757" sldId="2076138160"/>
            <ac:picMk id="5" creationId="{4647C3FF-1244-4B41-99A7-CCAB03C65B38}"/>
          </ac:picMkLst>
        </pc:picChg>
      </pc:sldChg>
      <pc:sldChg chg="addSp delSp modSp add del mod modTransition modNotesTx">
        <pc:chgData name="Shan Singh" userId="34ab476b-8296-469d-8819-22039a4a4043" providerId="ADAL" clId="{A31D85DD-D248-465E-9D39-B395AF417CAF}" dt="2021-08-06T10:45:33.056" v="2577" actId="47"/>
        <pc:sldMkLst>
          <pc:docMk/>
          <pc:sldMk cId="2570180403" sldId="2076138195"/>
        </pc:sldMkLst>
        <pc:spChg chg="add del mod">
          <ac:chgData name="Shan Singh" userId="34ab476b-8296-469d-8819-22039a4a4043" providerId="ADAL" clId="{A31D85DD-D248-465E-9D39-B395AF417CAF}" dt="2021-08-06T10:30:50.367" v="2461" actId="478"/>
          <ac:spMkLst>
            <pc:docMk/>
            <pc:sldMk cId="2570180403" sldId="2076138195"/>
            <ac:spMk id="2" creationId="{9E812109-144C-4493-B49C-E13530A6D25A}"/>
          </ac:spMkLst>
        </pc:spChg>
        <pc:spChg chg="add del mod">
          <ac:chgData name="Shan Singh" userId="34ab476b-8296-469d-8819-22039a4a4043" providerId="ADAL" clId="{A31D85DD-D248-465E-9D39-B395AF417CAF}" dt="2021-08-03T11:01:28.248" v="559" actId="478"/>
          <ac:spMkLst>
            <pc:docMk/>
            <pc:sldMk cId="2570180403" sldId="2076138195"/>
            <ac:spMk id="3" creationId="{1C5788F5-4C61-4390-A458-9CE4C249AC67}"/>
          </ac:spMkLst>
        </pc:spChg>
        <pc:spChg chg="add mod">
          <ac:chgData name="Shan Singh" userId="34ab476b-8296-469d-8819-22039a4a4043" providerId="ADAL" clId="{A31D85DD-D248-465E-9D39-B395AF417CAF}" dt="2021-08-06T10:33:03.257" v="2484" actId="14100"/>
          <ac:spMkLst>
            <pc:docMk/>
            <pc:sldMk cId="2570180403" sldId="2076138195"/>
            <ac:spMk id="3" creationId="{2AEC8F8B-1256-4592-A6B3-017A363210E2}"/>
          </ac:spMkLst>
        </pc:spChg>
        <pc:spChg chg="mod">
          <ac:chgData name="Shan Singh" userId="34ab476b-8296-469d-8819-22039a4a4043" providerId="ADAL" clId="{A31D85DD-D248-465E-9D39-B395AF417CAF}" dt="2021-08-06T10:30:14.993" v="2445" actId="14100"/>
          <ac:spMkLst>
            <pc:docMk/>
            <pc:sldMk cId="2570180403" sldId="2076138195"/>
            <ac:spMk id="4" creationId="{DBFED5CB-0F60-480C-8DFA-C6BECBE03F8D}"/>
          </ac:spMkLst>
        </pc:spChg>
        <pc:spChg chg="del mod">
          <ac:chgData name="Shan Singh" userId="34ab476b-8296-469d-8819-22039a4a4043" providerId="ADAL" clId="{A31D85DD-D248-465E-9D39-B395AF417CAF}" dt="2021-08-03T11:01:26.328" v="558" actId="478"/>
          <ac:spMkLst>
            <pc:docMk/>
            <pc:sldMk cId="2570180403" sldId="2076138195"/>
            <ac:spMk id="6" creationId="{1B0E91F6-F618-4448-89FB-05078231BEA7}"/>
          </ac:spMkLst>
        </pc:spChg>
        <pc:spChg chg="mod">
          <ac:chgData name="Shan Singh" userId="34ab476b-8296-469d-8819-22039a4a4043" providerId="ADAL" clId="{A31D85DD-D248-465E-9D39-B395AF417CAF}" dt="2021-08-06T10:19:16.423" v="2336" actId="20577"/>
          <ac:spMkLst>
            <pc:docMk/>
            <pc:sldMk cId="2570180403" sldId="2076138195"/>
            <ac:spMk id="8" creationId="{D18A1E48-C74E-4B7C-95F4-2342DAC963A9}"/>
          </ac:spMkLst>
        </pc:spChg>
        <pc:spChg chg="mod">
          <ac:chgData name="Shan Singh" userId="34ab476b-8296-469d-8819-22039a4a4043" providerId="ADAL" clId="{A31D85DD-D248-465E-9D39-B395AF417CAF}" dt="2021-08-03T11:29:00.270" v="1418" actId="14100"/>
          <ac:spMkLst>
            <pc:docMk/>
            <pc:sldMk cId="2570180403" sldId="2076138195"/>
            <ac:spMk id="20" creationId="{4C2AF106-638F-4EEC-99B4-EE796C96E11B}"/>
          </ac:spMkLst>
        </pc:spChg>
        <pc:spChg chg="del">
          <ac:chgData name="Shan Singh" userId="34ab476b-8296-469d-8819-22039a4a4043" providerId="ADAL" clId="{A31D85DD-D248-465E-9D39-B395AF417CAF}" dt="2021-08-03T11:01:25.156" v="557" actId="478"/>
          <ac:spMkLst>
            <pc:docMk/>
            <pc:sldMk cId="2570180403" sldId="2076138195"/>
            <ac:spMk id="21" creationId="{C3F13AE1-6DF6-44C8-8E77-DE9482E06DC8}"/>
          </ac:spMkLst>
        </pc:spChg>
      </pc:sldChg>
      <pc:sldChg chg="addSp delSp modSp add del mod modTransition setBg">
        <pc:chgData name="Shan Singh" userId="34ab476b-8296-469d-8819-22039a4a4043" providerId="ADAL" clId="{A31D85DD-D248-465E-9D39-B395AF417CAF}" dt="2021-08-03T11:17:14.248" v="830" actId="47"/>
        <pc:sldMkLst>
          <pc:docMk/>
          <pc:sldMk cId="2954068597" sldId="2076138200"/>
        </pc:sldMkLst>
        <pc:spChg chg="add del mod">
          <ac:chgData name="Shan Singh" userId="34ab476b-8296-469d-8819-22039a4a4043" providerId="ADAL" clId="{A31D85DD-D248-465E-9D39-B395AF417CAF}" dt="2021-08-03T11:10:45.663" v="742" actId="478"/>
          <ac:spMkLst>
            <pc:docMk/>
            <pc:sldMk cId="2954068597" sldId="2076138200"/>
            <ac:spMk id="3" creationId="{94AAE44D-F7C6-4592-B83E-E946345E3A06}"/>
          </ac:spMkLst>
        </pc:spChg>
        <pc:spChg chg="add del mod">
          <ac:chgData name="Shan Singh" userId="34ab476b-8296-469d-8819-22039a4a4043" providerId="ADAL" clId="{A31D85DD-D248-465E-9D39-B395AF417CAF}" dt="2021-08-03T11:10:45.663" v="742" actId="478"/>
          <ac:spMkLst>
            <pc:docMk/>
            <pc:sldMk cId="2954068597" sldId="2076138200"/>
            <ac:spMk id="5" creationId="{354BD8DC-FD03-4A0B-8008-27CB924B451D}"/>
          </ac:spMkLst>
        </pc:spChg>
        <pc:spChg chg="del mod">
          <ac:chgData name="Shan Singh" userId="34ab476b-8296-469d-8819-22039a4a4043" providerId="ADAL" clId="{A31D85DD-D248-465E-9D39-B395AF417CAF}" dt="2021-08-03T11:10:40.960" v="741" actId="478"/>
          <ac:spMkLst>
            <pc:docMk/>
            <pc:sldMk cId="2954068597" sldId="2076138200"/>
            <ac:spMk id="7" creationId="{852FE5E0-9E33-4049-9C6E-E4C50EF20FF8}"/>
          </ac:spMkLst>
        </pc:spChg>
        <pc:spChg chg="add del mod">
          <ac:chgData name="Shan Singh" userId="34ab476b-8296-469d-8819-22039a4a4043" providerId="ADAL" clId="{A31D85DD-D248-465E-9D39-B395AF417CAF}" dt="2021-08-03T11:10:45.663" v="742" actId="478"/>
          <ac:spMkLst>
            <pc:docMk/>
            <pc:sldMk cId="2954068597" sldId="2076138200"/>
            <ac:spMk id="8" creationId="{22D89C58-E5A4-4520-9C7D-9727A638279D}"/>
          </ac:spMkLst>
        </pc:spChg>
        <pc:spChg chg="del mod">
          <ac:chgData name="Shan Singh" userId="34ab476b-8296-469d-8819-22039a4a4043" providerId="ADAL" clId="{A31D85DD-D248-465E-9D39-B395AF417CAF}" dt="2021-08-03T11:10:40.960" v="741" actId="478"/>
          <ac:spMkLst>
            <pc:docMk/>
            <pc:sldMk cId="2954068597" sldId="2076138200"/>
            <ac:spMk id="10" creationId="{25C0458D-EEB3-4974-9A37-369EBE6528E5}"/>
          </ac:spMkLst>
        </pc:spChg>
        <pc:spChg chg="mod">
          <ac:chgData name="Shan Singh" userId="34ab476b-8296-469d-8819-22039a4a4043" providerId="ADAL" clId="{A31D85DD-D248-465E-9D39-B395AF417CAF}" dt="2021-08-03T10:59:07.019" v="492" actId="207"/>
          <ac:spMkLst>
            <pc:docMk/>
            <pc:sldMk cId="2954068597" sldId="2076138200"/>
            <ac:spMk id="11" creationId="{AC46B02E-D0FC-475F-800A-98F95E0F402E}"/>
          </ac:spMkLst>
        </pc:spChg>
        <pc:spChg chg="add del mod">
          <ac:chgData name="Shan Singh" userId="34ab476b-8296-469d-8819-22039a4a4043" providerId="ADAL" clId="{A31D85DD-D248-465E-9D39-B395AF417CAF}" dt="2021-08-03T11:10:45.663" v="742" actId="478"/>
          <ac:spMkLst>
            <pc:docMk/>
            <pc:sldMk cId="2954068597" sldId="2076138200"/>
            <ac:spMk id="12" creationId="{A23517BF-C13A-4857-B741-7757E6EB10EC}"/>
          </ac:spMkLst>
        </pc:spChg>
        <pc:spChg chg="del mod">
          <ac:chgData name="Shan Singh" userId="34ab476b-8296-469d-8819-22039a4a4043" providerId="ADAL" clId="{A31D85DD-D248-465E-9D39-B395AF417CAF}" dt="2021-08-03T11:10:40.960" v="741" actId="478"/>
          <ac:spMkLst>
            <pc:docMk/>
            <pc:sldMk cId="2954068597" sldId="2076138200"/>
            <ac:spMk id="13" creationId="{07C59809-946A-4A15-B0FF-DB961DD7B2D9}"/>
          </ac:spMkLst>
        </pc:spChg>
        <pc:spChg chg="del mod">
          <ac:chgData name="Shan Singh" userId="34ab476b-8296-469d-8819-22039a4a4043" providerId="ADAL" clId="{A31D85DD-D248-465E-9D39-B395AF417CAF}" dt="2021-08-03T11:10:40.960" v="741" actId="478"/>
          <ac:spMkLst>
            <pc:docMk/>
            <pc:sldMk cId="2954068597" sldId="2076138200"/>
            <ac:spMk id="15" creationId="{B459EBF2-4CD9-4ED6-AE50-6C916B509D65}"/>
          </ac:spMkLst>
        </pc:spChg>
        <pc:spChg chg="del mod">
          <ac:chgData name="Shan Singh" userId="34ab476b-8296-469d-8819-22039a4a4043" providerId="ADAL" clId="{A31D85DD-D248-465E-9D39-B395AF417CAF}" dt="2021-08-03T11:10:40.960" v="741" actId="478"/>
          <ac:spMkLst>
            <pc:docMk/>
            <pc:sldMk cId="2954068597" sldId="2076138200"/>
            <ac:spMk id="16" creationId="{8A3A805C-EFA6-4357-90F5-FE02E28AC677}"/>
          </ac:spMkLst>
        </pc:spChg>
        <pc:spChg chg="add del mod">
          <ac:chgData name="Shan Singh" userId="34ab476b-8296-469d-8819-22039a4a4043" providerId="ADAL" clId="{A31D85DD-D248-465E-9D39-B395AF417CAF}" dt="2021-08-03T11:10:45.663" v="742" actId="478"/>
          <ac:spMkLst>
            <pc:docMk/>
            <pc:sldMk cId="2954068597" sldId="2076138200"/>
            <ac:spMk id="17" creationId="{C9C1373E-7DAC-47D5-B7A0-EE212053CCE7}"/>
          </ac:spMkLst>
        </pc:spChg>
        <pc:spChg chg="add del mod">
          <ac:chgData name="Shan Singh" userId="34ab476b-8296-469d-8819-22039a4a4043" providerId="ADAL" clId="{A31D85DD-D248-465E-9D39-B395AF417CAF}" dt="2021-08-03T11:16:20.845" v="823" actId="21"/>
          <ac:spMkLst>
            <pc:docMk/>
            <pc:sldMk cId="2954068597" sldId="2076138200"/>
            <ac:spMk id="19" creationId="{40FB11EA-3441-49CA-8FD1-3E239B54FB12}"/>
          </ac:spMkLst>
        </pc:spChg>
        <pc:spChg chg="add mod">
          <ac:chgData name="Shan Singh" userId="34ab476b-8296-469d-8819-22039a4a4043" providerId="ADAL" clId="{A31D85DD-D248-465E-9D39-B395AF417CAF}" dt="2021-08-03T11:16:30.675" v="824" actId="1076"/>
          <ac:spMkLst>
            <pc:docMk/>
            <pc:sldMk cId="2954068597" sldId="2076138200"/>
            <ac:spMk id="20" creationId="{2EE41E6A-EA3E-4B00-B455-C42AB091744D}"/>
          </ac:spMkLst>
        </pc:spChg>
        <pc:spChg chg="add mod">
          <ac:chgData name="Shan Singh" userId="34ab476b-8296-469d-8819-22039a4a4043" providerId="ADAL" clId="{A31D85DD-D248-465E-9D39-B395AF417CAF}" dt="2021-08-03T11:16:30.675" v="824" actId="1076"/>
          <ac:spMkLst>
            <pc:docMk/>
            <pc:sldMk cId="2954068597" sldId="2076138200"/>
            <ac:spMk id="21" creationId="{B194636D-7F61-4076-AD47-AC6DAA073DC8}"/>
          </ac:spMkLst>
        </pc:spChg>
        <pc:spChg chg="del">
          <ac:chgData name="Shan Singh" userId="34ab476b-8296-469d-8819-22039a4a4043" providerId="ADAL" clId="{A31D85DD-D248-465E-9D39-B395AF417CAF}" dt="2021-08-03T11:10:40.960" v="741" actId="478"/>
          <ac:spMkLst>
            <pc:docMk/>
            <pc:sldMk cId="2954068597" sldId="2076138200"/>
            <ac:spMk id="22" creationId="{81F08ECB-8CE3-4E7A-95BF-739C134D630C}"/>
          </ac:spMkLst>
        </pc:spChg>
        <pc:spChg chg="del">
          <ac:chgData name="Shan Singh" userId="34ab476b-8296-469d-8819-22039a4a4043" providerId="ADAL" clId="{A31D85DD-D248-465E-9D39-B395AF417CAF}" dt="2021-08-03T11:10:40.960" v="741" actId="478"/>
          <ac:spMkLst>
            <pc:docMk/>
            <pc:sldMk cId="2954068597" sldId="2076138200"/>
            <ac:spMk id="23" creationId="{C58B8A61-1D6B-4A9B-94B0-2632CA150848}"/>
          </ac:spMkLst>
        </pc:spChg>
        <pc:spChg chg="del">
          <ac:chgData name="Shan Singh" userId="34ab476b-8296-469d-8819-22039a4a4043" providerId="ADAL" clId="{A31D85DD-D248-465E-9D39-B395AF417CAF}" dt="2021-08-03T11:10:40.960" v="741" actId="478"/>
          <ac:spMkLst>
            <pc:docMk/>
            <pc:sldMk cId="2954068597" sldId="2076138200"/>
            <ac:spMk id="24" creationId="{2A270A54-C25B-487F-ACF4-DC957B5F0568}"/>
          </ac:spMkLst>
        </pc:spChg>
        <pc:spChg chg="del">
          <ac:chgData name="Shan Singh" userId="34ab476b-8296-469d-8819-22039a4a4043" providerId="ADAL" clId="{A31D85DD-D248-465E-9D39-B395AF417CAF}" dt="2021-08-03T11:10:40.960" v="741" actId="478"/>
          <ac:spMkLst>
            <pc:docMk/>
            <pc:sldMk cId="2954068597" sldId="2076138200"/>
            <ac:spMk id="25" creationId="{F8B1E8B1-5764-4F8C-AD0A-B1C3908805A0}"/>
          </ac:spMkLst>
        </pc:spChg>
        <pc:spChg chg="del">
          <ac:chgData name="Shan Singh" userId="34ab476b-8296-469d-8819-22039a4a4043" providerId="ADAL" clId="{A31D85DD-D248-465E-9D39-B395AF417CAF}" dt="2021-08-03T11:10:40.960" v="741" actId="478"/>
          <ac:spMkLst>
            <pc:docMk/>
            <pc:sldMk cId="2954068597" sldId="2076138200"/>
            <ac:spMk id="26" creationId="{AD0A7DE0-B50F-4D09-BB20-A451DE28F5B7}"/>
          </ac:spMkLst>
        </pc:spChg>
        <pc:spChg chg="add mod">
          <ac:chgData name="Shan Singh" userId="34ab476b-8296-469d-8819-22039a4a4043" providerId="ADAL" clId="{A31D85DD-D248-465E-9D39-B395AF417CAF}" dt="2021-08-03T11:16:30.675" v="824" actId="1076"/>
          <ac:spMkLst>
            <pc:docMk/>
            <pc:sldMk cId="2954068597" sldId="2076138200"/>
            <ac:spMk id="32" creationId="{0817AB8A-3D75-4C2A-BBC6-57FACDC6DD79}"/>
          </ac:spMkLst>
        </pc:spChg>
        <pc:spChg chg="add mod">
          <ac:chgData name="Shan Singh" userId="34ab476b-8296-469d-8819-22039a4a4043" providerId="ADAL" clId="{A31D85DD-D248-465E-9D39-B395AF417CAF}" dt="2021-08-03T11:16:30.675" v="824" actId="1076"/>
          <ac:spMkLst>
            <pc:docMk/>
            <pc:sldMk cId="2954068597" sldId="2076138200"/>
            <ac:spMk id="34" creationId="{D63A3424-CC34-4CA7-9E32-32D4FEAEC7BA}"/>
          </ac:spMkLst>
        </pc:spChg>
        <pc:spChg chg="add mod">
          <ac:chgData name="Shan Singh" userId="34ab476b-8296-469d-8819-22039a4a4043" providerId="ADAL" clId="{A31D85DD-D248-465E-9D39-B395AF417CAF}" dt="2021-08-03T11:16:38.172" v="826" actId="1076"/>
          <ac:spMkLst>
            <pc:docMk/>
            <pc:sldMk cId="2954068597" sldId="2076138200"/>
            <ac:spMk id="46" creationId="{F99F6096-DA17-4E19-AA37-7637CCECC1B0}"/>
          </ac:spMkLst>
        </pc:spChg>
        <pc:graphicFrameChg chg="add mod modGraphic">
          <ac:chgData name="Shan Singh" userId="34ab476b-8296-469d-8819-22039a4a4043" providerId="ADAL" clId="{A31D85DD-D248-465E-9D39-B395AF417CAF}" dt="2021-08-03T11:16:15.629" v="821" actId="14734"/>
          <ac:graphicFrameMkLst>
            <pc:docMk/>
            <pc:sldMk cId="2954068597" sldId="2076138200"/>
            <ac:graphicFrameMk id="18" creationId="{85BBB601-8DC5-4C3F-805E-96E67FF3788D}"/>
          </ac:graphicFrameMkLst>
        </pc:graphicFrameChg>
        <pc:picChg chg="add del">
          <ac:chgData name="Shan Singh" userId="34ab476b-8296-469d-8819-22039a4a4043" providerId="ADAL" clId="{A31D85DD-D248-465E-9D39-B395AF417CAF}" dt="2021-08-03T11:16:20.845" v="823" actId="21"/>
          <ac:picMkLst>
            <pc:docMk/>
            <pc:sldMk cId="2954068597" sldId="2076138200"/>
            <ac:picMk id="36" creationId="{3906698D-FA56-4058-B467-E1AB42DC6385}"/>
          </ac:picMkLst>
        </pc:picChg>
        <pc:picChg chg="add mod">
          <ac:chgData name="Shan Singh" userId="34ab476b-8296-469d-8819-22039a4a4043" providerId="ADAL" clId="{A31D85DD-D248-465E-9D39-B395AF417CAF}" dt="2021-08-03T11:16:30.675" v="824" actId="1076"/>
          <ac:picMkLst>
            <pc:docMk/>
            <pc:sldMk cId="2954068597" sldId="2076138200"/>
            <ac:picMk id="38" creationId="{AAEA317C-AE53-459C-BE3E-F829193B3522}"/>
          </ac:picMkLst>
        </pc:picChg>
        <pc:picChg chg="add mod">
          <ac:chgData name="Shan Singh" userId="34ab476b-8296-469d-8819-22039a4a4043" providerId="ADAL" clId="{A31D85DD-D248-465E-9D39-B395AF417CAF}" dt="2021-08-03T11:16:30.675" v="824" actId="1076"/>
          <ac:picMkLst>
            <pc:docMk/>
            <pc:sldMk cId="2954068597" sldId="2076138200"/>
            <ac:picMk id="40" creationId="{C4D71DEB-4F71-4D27-B58A-C81C227A6BE1}"/>
          </ac:picMkLst>
        </pc:picChg>
        <pc:picChg chg="add mod">
          <ac:chgData name="Shan Singh" userId="34ab476b-8296-469d-8819-22039a4a4043" providerId="ADAL" clId="{A31D85DD-D248-465E-9D39-B395AF417CAF}" dt="2021-08-03T11:16:30.675" v="824" actId="1076"/>
          <ac:picMkLst>
            <pc:docMk/>
            <pc:sldMk cId="2954068597" sldId="2076138200"/>
            <ac:picMk id="42" creationId="{CD3717A7-130B-441D-B171-A070603F14FF}"/>
          </ac:picMkLst>
        </pc:picChg>
        <pc:picChg chg="add mod">
          <ac:chgData name="Shan Singh" userId="34ab476b-8296-469d-8819-22039a4a4043" providerId="ADAL" clId="{A31D85DD-D248-465E-9D39-B395AF417CAF}" dt="2021-08-03T11:16:30.675" v="824" actId="1076"/>
          <ac:picMkLst>
            <pc:docMk/>
            <pc:sldMk cId="2954068597" sldId="2076138200"/>
            <ac:picMk id="44" creationId="{939B7E4D-E6AD-4DA2-9D2D-72B0492F3992}"/>
          </ac:picMkLst>
        </pc:picChg>
        <pc:picChg chg="add mod">
          <ac:chgData name="Shan Singh" userId="34ab476b-8296-469d-8819-22039a4a4043" providerId="ADAL" clId="{A31D85DD-D248-465E-9D39-B395AF417CAF}" dt="2021-08-03T11:16:38.172" v="826" actId="1076"/>
          <ac:picMkLst>
            <pc:docMk/>
            <pc:sldMk cId="2954068597" sldId="2076138200"/>
            <ac:picMk id="48" creationId="{22FC367C-24CD-48D6-BE93-8DBCA626AA77}"/>
          </ac:picMkLst>
        </pc:picChg>
      </pc:sldChg>
      <pc:sldChg chg="addSp delSp modSp add mod ord modTransition">
        <pc:chgData name="Shan Singh" userId="34ab476b-8296-469d-8819-22039a4a4043" providerId="ADAL" clId="{A31D85DD-D248-465E-9D39-B395AF417CAF}" dt="2021-08-06T14:44:01.867" v="5345" actId="1076"/>
        <pc:sldMkLst>
          <pc:docMk/>
          <pc:sldMk cId="1827871102" sldId="2076138208"/>
        </pc:sldMkLst>
        <pc:spChg chg="add mod">
          <ac:chgData name="Shan Singh" userId="34ab476b-8296-469d-8819-22039a4a4043" providerId="ADAL" clId="{A31D85DD-D248-465E-9D39-B395AF417CAF}" dt="2021-08-06T14:44:01.867" v="5345" actId="1076"/>
          <ac:spMkLst>
            <pc:docMk/>
            <pc:sldMk cId="1827871102" sldId="2076138208"/>
            <ac:spMk id="2" creationId="{B13C69D9-5EBE-47EA-BCB2-C8863558C2DB}"/>
          </ac:spMkLst>
        </pc:spChg>
        <pc:spChg chg="del">
          <ac:chgData name="Shan Singh" userId="34ab476b-8296-469d-8819-22039a4a4043" providerId="ADAL" clId="{A31D85DD-D248-465E-9D39-B395AF417CAF}" dt="2021-08-03T10:54:15.459" v="118" actId="931"/>
          <ac:spMkLst>
            <pc:docMk/>
            <pc:sldMk cId="1827871102" sldId="2076138208"/>
            <ac:spMk id="3" creationId="{37482573-E603-4D74-A39A-983D9C383D5B}"/>
          </ac:spMkLst>
        </pc:spChg>
        <pc:spChg chg="del">
          <ac:chgData name="Shan Singh" userId="34ab476b-8296-469d-8819-22039a4a4043" providerId="ADAL" clId="{A31D85DD-D248-465E-9D39-B395AF417CAF}" dt="2021-08-03T10:53:23.383" v="100" actId="478"/>
          <ac:spMkLst>
            <pc:docMk/>
            <pc:sldMk cId="1827871102" sldId="2076138208"/>
            <ac:spMk id="4" creationId="{00000000-0000-0000-0000-000000000000}"/>
          </ac:spMkLst>
        </pc:spChg>
        <pc:spChg chg="del">
          <ac:chgData name="Shan Singh" userId="34ab476b-8296-469d-8819-22039a4a4043" providerId="ADAL" clId="{A31D85DD-D248-465E-9D39-B395AF417CAF}" dt="2021-08-03T10:53:23.383" v="100" actId="478"/>
          <ac:spMkLst>
            <pc:docMk/>
            <pc:sldMk cId="1827871102" sldId="2076138208"/>
            <ac:spMk id="5" creationId="{00000000-0000-0000-0000-000000000000}"/>
          </ac:spMkLst>
        </pc:spChg>
        <pc:spChg chg="add del mod">
          <ac:chgData name="Shan Singh" userId="34ab476b-8296-469d-8819-22039a4a4043" providerId="ADAL" clId="{A31D85DD-D248-465E-9D39-B395AF417CAF}" dt="2021-08-03T10:53:26.022" v="102" actId="478"/>
          <ac:spMkLst>
            <pc:docMk/>
            <pc:sldMk cId="1827871102" sldId="2076138208"/>
            <ac:spMk id="6" creationId="{B71D4728-61EF-4EFF-934A-1D6D580A28AD}"/>
          </ac:spMkLst>
        </pc:spChg>
        <pc:spChg chg="add del mod">
          <ac:chgData name="Shan Singh" userId="34ab476b-8296-469d-8819-22039a4a4043" providerId="ADAL" clId="{A31D85DD-D248-465E-9D39-B395AF417CAF}" dt="2021-08-03T10:53:27.389" v="103" actId="478"/>
          <ac:spMkLst>
            <pc:docMk/>
            <pc:sldMk cId="1827871102" sldId="2076138208"/>
            <ac:spMk id="8" creationId="{CD474F8B-4FCC-4936-9843-806A7644B9F3}"/>
          </ac:spMkLst>
        </pc:spChg>
        <pc:spChg chg="add del mod">
          <ac:chgData name="Shan Singh" userId="34ab476b-8296-469d-8819-22039a4a4043" providerId="ADAL" clId="{A31D85DD-D248-465E-9D39-B395AF417CAF}" dt="2021-08-06T09:42:52.038" v="2070" actId="478"/>
          <ac:spMkLst>
            <pc:docMk/>
            <pc:sldMk cId="1827871102" sldId="2076138208"/>
            <ac:spMk id="9" creationId="{85B12FDC-B00F-4147-B976-15C2774EC307}"/>
          </ac:spMkLst>
        </pc:spChg>
        <pc:spChg chg="add mod">
          <ac:chgData name="Shan Singh" userId="34ab476b-8296-469d-8819-22039a4a4043" providerId="ADAL" clId="{A31D85DD-D248-465E-9D39-B395AF417CAF}" dt="2021-08-06T09:44:50.479" v="2073" actId="14100"/>
          <ac:spMkLst>
            <pc:docMk/>
            <pc:sldMk cId="1827871102" sldId="2076138208"/>
            <ac:spMk id="10" creationId="{56260513-BD11-4CB8-9D4C-95A8D154EB4F}"/>
          </ac:spMkLst>
        </pc:spChg>
        <pc:spChg chg="add mod">
          <ac:chgData name="Shan Singh" userId="34ab476b-8296-469d-8819-22039a4a4043" providerId="ADAL" clId="{A31D85DD-D248-465E-9D39-B395AF417CAF}" dt="2021-08-06T09:54:16.142" v="2088" actId="207"/>
          <ac:spMkLst>
            <pc:docMk/>
            <pc:sldMk cId="1827871102" sldId="2076138208"/>
            <ac:spMk id="14" creationId="{D5CC401D-CE7F-4E86-82BC-BB0F8F7AE640}"/>
          </ac:spMkLst>
        </pc:spChg>
        <pc:picChg chg="add mod ord modCrop">
          <ac:chgData name="Shan Singh" userId="34ab476b-8296-469d-8819-22039a4a4043" providerId="ADAL" clId="{A31D85DD-D248-465E-9D39-B395AF417CAF}" dt="2021-08-03T11:08:32.068" v="737" actId="14826"/>
          <ac:picMkLst>
            <pc:docMk/>
            <pc:sldMk cId="1827871102" sldId="2076138208"/>
            <ac:picMk id="12" creationId="{CE0D6485-D00D-4A34-9DC9-7CFDAF796AC0}"/>
          </ac:picMkLst>
        </pc:picChg>
      </pc:sldChg>
      <pc:sldChg chg="new del">
        <pc:chgData name="Shan Singh" userId="34ab476b-8296-469d-8819-22039a4a4043" providerId="ADAL" clId="{A31D85DD-D248-465E-9D39-B395AF417CAF}" dt="2021-08-03T10:58:22.390" v="452" actId="47"/>
        <pc:sldMkLst>
          <pc:docMk/>
          <pc:sldMk cId="1256624349" sldId="2076138209"/>
        </pc:sldMkLst>
      </pc:sldChg>
      <pc:sldChg chg="new del">
        <pc:chgData name="Shan Singh" userId="34ab476b-8296-469d-8819-22039a4a4043" providerId="ADAL" clId="{A31D85DD-D248-465E-9D39-B395AF417CAF}" dt="2021-08-03T10:57:26.692" v="356" actId="47"/>
        <pc:sldMkLst>
          <pc:docMk/>
          <pc:sldMk cId="3123513411" sldId="2076138209"/>
        </pc:sldMkLst>
      </pc:sldChg>
      <pc:sldChg chg="addSp delSp modSp add mod modTransition">
        <pc:chgData name="Shan Singh" userId="34ab476b-8296-469d-8819-22039a4a4043" providerId="ADAL" clId="{A31D85DD-D248-465E-9D39-B395AF417CAF}" dt="2021-08-06T10:18:49.714" v="2298" actId="113"/>
        <pc:sldMkLst>
          <pc:docMk/>
          <pc:sldMk cId="3224008311" sldId="2076138209"/>
        </pc:sldMkLst>
        <pc:spChg chg="add del">
          <ac:chgData name="Shan Singh" userId="34ab476b-8296-469d-8819-22039a4a4043" providerId="ADAL" clId="{A31D85DD-D248-465E-9D39-B395AF417CAF}" dt="2021-08-03T11:12:43.408" v="753" actId="22"/>
          <ac:spMkLst>
            <pc:docMk/>
            <pc:sldMk cId="3224008311" sldId="2076138209"/>
            <ac:spMk id="2" creationId="{E48C5EEE-D4A8-44F7-9E2B-2DF806B44328}"/>
          </ac:spMkLst>
        </pc:spChg>
        <pc:spChg chg="add del mod topLvl">
          <ac:chgData name="Shan Singh" userId="34ab476b-8296-469d-8819-22039a4a4043" providerId="ADAL" clId="{A31D85DD-D248-465E-9D39-B395AF417CAF}" dt="2021-08-06T10:08:56.299" v="2160" actId="478"/>
          <ac:spMkLst>
            <pc:docMk/>
            <pc:sldMk cId="3224008311" sldId="2076138209"/>
            <ac:spMk id="3" creationId="{28C1E12D-EE8B-4D7D-84B5-EF32C4DCE8EF}"/>
          </ac:spMkLst>
        </pc:spChg>
        <pc:spChg chg="add mod">
          <ac:chgData name="Shan Singh" userId="34ab476b-8296-469d-8819-22039a4a4043" providerId="ADAL" clId="{A31D85DD-D248-465E-9D39-B395AF417CAF}" dt="2021-08-06T10:08:24.977" v="2156" actId="1076"/>
          <ac:spMkLst>
            <pc:docMk/>
            <pc:sldMk cId="3224008311" sldId="2076138209"/>
            <ac:spMk id="4" creationId="{A9E4FFBE-4656-44BC-895A-2CA6ECE34F81}"/>
          </ac:spMkLst>
        </pc:spChg>
        <pc:spChg chg="mod">
          <ac:chgData name="Shan Singh" userId="34ab476b-8296-469d-8819-22039a4a4043" providerId="ADAL" clId="{A31D85DD-D248-465E-9D39-B395AF417CAF}" dt="2021-08-06T10:10:04.397" v="2237" actId="20577"/>
          <ac:spMkLst>
            <pc:docMk/>
            <pc:sldMk cId="3224008311" sldId="2076138209"/>
            <ac:spMk id="6" creationId="{00000000-0000-0000-0000-000000000000}"/>
          </ac:spMkLst>
        </pc:spChg>
        <pc:spChg chg="add mod">
          <ac:chgData name="Shan Singh" userId="34ab476b-8296-469d-8819-22039a4a4043" providerId="ADAL" clId="{A31D85DD-D248-465E-9D39-B395AF417CAF}" dt="2021-08-06T10:08:08.772" v="2153" actId="113"/>
          <ac:spMkLst>
            <pc:docMk/>
            <pc:sldMk cId="3224008311" sldId="2076138209"/>
            <ac:spMk id="7" creationId="{934604CB-A5C9-4570-83E9-4073EDCFB05D}"/>
          </ac:spMkLst>
        </pc:spChg>
        <pc:spChg chg="add mod">
          <ac:chgData name="Shan Singh" userId="34ab476b-8296-469d-8819-22039a4a4043" providerId="ADAL" clId="{A31D85DD-D248-465E-9D39-B395AF417CAF}" dt="2021-08-06T10:18:49.714" v="2298" actId="113"/>
          <ac:spMkLst>
            <pc:docMk/>
            <pc:sldMk cId="3224008311" sldId="2076138209"/>
            <ac:spMk id="10" creationId="{0C6C3C41-E39F-45C0-B36B-13C98F9252C1}"/>
          </ac:spMkLst>
        </pc:spChg>
        <pc:spChg chg="mod">
          <ac:chgData name="Shan Singh" userId="34ab476b-8296-469d-8819-22039a4a4043" providerId="ADAL" clId="{A31D85DD-D248-465E-9D39-B395AF417CAF}" dt="2021-08-03T10:59:04.006" v="491" actId="207"/>
          <ac:spMkLst>
            <pc:docMk/>
            <pc:sldMk cId="3224008311" sldId="2076138209"/>
            <ac:spMk id="17" creationId="{00000000-0000-0000-0000-000000000000}"/>
          </ac:spMkLst>
        </pc:spChg>
        <pc:grpChg chg="add del mod">
          <ac:chgData name="Shan Singh" userId="34ab476b-8296-469d-8819-22039a4a4043" providerId="ADAL" clId="{A31D85DD-D248-465E-9D39-B395AF417CAF}" dt="2021-08-06T10:08:56.299" v="2160" actId="478"/>
          <ac:grpSpMkLst>
            <pc:docMk/>
            <pc:sldMk cId="3224008311" sldId="2076138209"/>
            <ac:grpSpMk id="2" creationId="{08677DF8-48E3-41D9-94AF-9A57B692695E}"/>
          </ac:grpSpMkLst>
        </pc:grpChg>
        <pc:picChg chg="add del mod topLvl">
          <ac:chgData name="Shan Singh" userId="34ab476b-8296-469d-8819-22039a4a4043" providerId="ADAL" clId="{A31D85DD-D248-465E-9D39-B395AF417CAF}" dt="2021-08-06T10:08:57.746" v="2161" actId="478"/>
          <ac:picMkLst>
            <pc:docMk/>
            <pc:sldMk cId="3224008311" sldId="2076138209"/>
            <ac:picMk id="5" creationId="{CAAA773D-CE12-4971-92A9-BBD0B4A001D2}"/>
          </ac:picMkLst>
        </pc:picChg>
      </pc:sldChg>
      <pc:sldChg chg="add del modTransition">
        <pc:chgData name="Shan Singh" userId="34ab476b-8296-469d-8819-22039a4a4043" providerId="ADAL" clId="{A31D85DD-D248-465E-9D39-B395AF417CAF}" dt="2021-08-03T11:22:17.655" v="1093" actId="47"/>
        <pc:sldMkLst>
          <pc:docMk/>
          <pc:sldMk cId="3376642819" sldId="2076138210"/>
        </pc:sldMkLst>
      </pc:sldChg>
      <pc:sldChg chg="new del">
        <pc:chgData name="Shan Singh" userId="34ab476b-8296-469d-8819-22039a4a4043" providerId="ADAL" clId="{A31D85DD-D248-465E-9D39-B395AF417CAF}" dt="2021-08-03T10:59:20.830" v="495" actId="680"/>
        <pc:sldMkLst>
          <pc:docMk/>
          <pc:sldMk cId="4075354377" sldId="2076138210"/>
        </pc:sldMkLst>
      </pc:sldChg>
      <pc:sldChg chg="new del">
        <pc:chgData name="Shan Singh" userId="34ab476b-8296-469d-8819-22039a4a4043" providerId="ADAL" clId="{A31D85DD-D248-465E-9D39-B395AF417CAF}" dt="2021-08-03T10:59:51.366" v="498" actId="680"/>
        <pc:sldMkLst>
          <pc:docMk/>
          <pc:sldMk cId="955123912" sldId="2076138211"/>
        </pc:sldMkLst>
      </pc:sldChg>
      <pc:sldChg chg="modSp add del mod modTransition">
        <pc:chgData name="Shan Singh" userId="34ab476b-8296-469d-8819-22039a4a4043" providerId="ADAL" clId="{A31D85DD-D248-465E-9D39-B395AF417CAF}" dt="2021-08-06T10:53:12.461" v="2773" actId="47"/>
        <pc:sldMkLst>
          <pc:docMk/>
          <pc:sldMk cId="1904928549" sldId="2076138211"/>
        </pc:sldMkLst>
        <pc:spChg chg="mod">
          <ac:chgData name="Shan Singh" userId="34ab476b-8296-469d-8819-22039a4a4043" providerId="ADAL" clId="{A31D85DD-D248-465E-9D39-B395AF417CAF}" dt="2021-08-03T11:28:24.576" v="1374" actId="1076"/>
          <ac:spMkLst>
            <pc:docMk/>
            <pc:sldMk cId="1904928549" sldId="2076138211"/>
            <ac:spMk id="4" creationId="{DBFED5CB-0F60-480C-8DFA-C6BECBE03F8D}"/>
          </ac:spMkLst>
        </pc:spChg>
        <pc:spChg chg="mod">
          <ac:chgData name="Shan Singh" userId="34ab476b-8296-469d-8819-22039a4a4043" providerId="ADAL" clId="{A31D85DD-D248-465E-9D39-B395AF417CAF}" dt="2021-08-06T10:26:25.801" v="2418" actId="20577"/>
          <ac:spMkLst>
            <pc:docMk/>
            <pc:sldMk cId="1904928549" sldId="2076138211"/>
            <ac:spMk id="8" creationId="{D18A1E48-C74E-4B7C-95F4-2342DAC963A9}"/>
          </ac:spMkLst>
        </pc:spChg>
        <pc:spChg chg="mod">
          <ac:chgData name="Shan Singh" userId="34ab476b-8296-469d-8819-22039a4a4043" providerId="ADAL" clId="{A31D85DD-D248-465E-9D39-B395AF417CAF}" dt="2021-08-03T11:29:05.917" v="1419" actId="14100"/>
          <ac:spMkLst>
            <pc:docMk/>
            <pc:sldMk cId="1904928549" sldId="2076138211"/>
            <ac:spMk id="20" creationId="{4C2AF106-638F-4EEC-99B4-EE796C96E11B}"/>
          </ac:spMkLst>
        </pc:spChg>
      </pc:sldChg>
      <pc:sldChg chg="new del">
        <pc:chgData name="Shan Singh" userId="34ab476b-8296-469d-8819-22039a4a4043" providerId="ADAL" clId="{A31D85DD-D248-465E-9D39-B395AF417CAF}" dt="2021-08-03T11:00:26.301" v="529" actId="47"/>
        <pc:sldMkLst>
          <pc:docMk/>
          <pc:sldMk cId="3976292138" sldId="2076138211"/>
        </pc:sldMkLst>
      </pc:sldChg>
      <pc:sldChg chg="modSp add del mod modTransition">
        <pc:chgData name="Shan Singh" userId="34ab476b-8296-469d-8819-22039a4a4043" providerId="ADAL" clId="{A31D85DD-D248-465E-9D39-B395AF417CAF}" dt="2021-08-06T10:57:11.127" v="2780" actId="47"/>
        <pc:sldMkLst>
          <pc:docMk/>
          <pc:sldMk cId="692686900" sldId="2076138212"/>
        </pc:sldMkLst>
        <pc:spChg chg="mod">
          <ac:chgData name="Shan Singh" userId="34ab476b-8296-469d-8819-22039a4a4043" providerId="ADAL" clId="{A31D85DD-D248-465E-9D39-B395AF417CAF}" dt="2021-08-03T11:28:52.860" v="1416" actId="20577"/>
          <ac:spMkLst>
            <pc:docMk/>
            <pc:sldMk cId="692686900" sldId="2076138212"/>
            <ac:spMk id="8" creationId="{D18A1E48-C74E-4B7C-95F4-2342DAC963A9}"/>
          </ac:spMkLst>
        </pc:spChg>
        <pc:spChg chg="mod">
          <ac:chgData name="Shan Singh" userId="34ab476b-8296-469d-8819-22039a4a4043" providerId="ADAL" clId="{A31D85DD-D248-465E-9D39-B395AF417CAF}" dt="2021-08-03T11:29:09.814" v="1420" actId="14100"/>
          <ac:spMkLst>
            <pc:docMk/>
            <pc:sldMk cId="692686900" sldId="2076138212"/>
            <ac:spMk id="20" creationId="{4C2AF106-638F-4EEC-99B4-EE796C96E11B}"/>
          </ac:spMkLst>
        </pc:spChg>
      </pc:sldChg>
      <pc:sldChg chg="modSp add del mod modTransition">
        <pc:chgData name="Shan Singh" userId="34ab476b-8296-469d-8819-22039a4a4043" providerId="ADAL" clId="{A31D85DD-D248-465E-9D39-B395AF417CAF}" dt="2021-08-06T10:57:11.127" v="2780" actId="47"/>
        <pc:sldMkLst>
          <pc:docMk/>
          <pc:sldMk cId="554665145" sldId="2076138213"/>
        </pc:sldMkLst>
        <pc:spChg chg="mod">
          <ac:chgData name="Shan Singh" userId="34ab476b-8296-469d-8819-22039a4a4043" providerId="ADAL" clId="{A31D85DD-D248-465E-9D39-B395AF417CAF}" dt="2021-08-03T11:29:35.122" v="1469" actId="207"/>
          <ac:spMkLst>
            <pc:docMk/>
            <pc:sldMk cId="554665145" sldId="2076138213"/>
            <ac:spMk id="8" creationId="{D18A1E48-C74E-4B7C-95F4-2342DAC963A9}"/>
          </ac:spMkLst>
        </pc:spChg>
        <pc:spChg chg="mod">
          <ac:chgData name="Shan Singh" userId="34ab476b-8296-469d-8819-22039a4a4043" providerId="ADAL" clId="{A31D85DD-D248-465E-9D39-B395AF417CAF}" dt="2021-08-03T11:29:13.611" v="1421" actId="14100"/>
          <ac:spMkLst>
            <pc:docMk/>
            <pc:sldMk cId="554665145" sldId="2076138213"/>
            <ac:spMk id="20" creationId="{4C2AF106-638F-4EEC-99B4-EE796C96E11B}"/>
          </ac:spMkLst>
        </pc:spChg>
      </pc:sldChg>
      <pc:sldChg chg="modSp add del mod modTransition">
        <pc:chgData name="Shan Singh" userId="34ab476b-8296-469d-8819-22039a4a4043" providerId="ADAL" clId="{A31D85DD-D248-465E-9D39-B395AF417CAF}" dt="2021-08-06T10:57:11.127" v="2780" actId="47"/>
        <pc:sldMkLst>
          <pc:docMk/>
          <pc:sldMk cId="1021267285" sldId="2076138214"/>
        </pc:sldMkLst>
        <pc:spChg chg="mod">
          <ac:chgData name="Shan Singh" userId="34ab476b-8296-469d-8819-22039a4a4043" providerId="ADAL" clId="{A31D85DD-D248-465E-9D39-B395AF417CAF}" dt="2021-08-03T11:30:04.626" v="1518" actId="1076"/>
          <ac:spMkLst>
            <pc:docMk/>
            <pc:sldMk cId="1021267285" sldId="2076138214"/>
            <ac:spMk id="4" creationId="{DBFED5CB-0F60-480C-8DFA-C6BECBE03F8D}"/>
          </ac:spMkLst>
        </pc:spChg>
        <pc:spChg chg="mod">
          <ac:chgData name="Shan Singh" userId="34ab476b-8296-469d-8819-22039a4a4043" providerId="ADAL" clId="{A31D85DD-D248-465E-9D39-B395AF417CAF}" dt="2021-08-03T11:30:27.983" v="1522" actId="20577"/>
          <ac:spMkLst>
            <pc:docMk/>
            <pc:sldMk cId="1021267285" sldId="2076138214"/>
            <ac:spMk id="8" creationId="{D18A1E48-C74E-4B7C-95F4-2342DAC963A9}"/>
          </ac:spMkLst>
        </pc:spChg>
        <pc:spChg chg="mod">
          <ac:chgData name="Shan Singh" userId="34ab476b-8296-469d-8819-22039a4a4043" providerId="ADAL" clId="{A31D85DD-D248-465E-9D39-B395AF417CAF}" dt="2021-08-03T11:30:06.633" v="1519" actId="14100"/>
          <ac:spMkLst>
            <pc:docMk/>
            <pc:sldMk cId="1021267285" sldId="2076138214"/>
            <ac:spMk id="20" creationId="{4C2AF106-638F-4EEC-99B4-EE796C96E11B}"/>
          </ac:spMkLst>
        </pc:spChg>
      </pc:sldChg>
      <pc:sldChg chg="modSp add mod">
        <pc:chgData name="Shan Singh" userId="34ab476b-8296-469d-8819-22039a4a4043" providerId="ADAL" clId="{A31D85DD-D248-465E-9D39-B395AF417CAF}" dt="2021-08-06T09:49:19.297" v="2083" actId="208"/>
        <pc:sldMkLst>
          <pc:docMk/>
          <pc:sldMk cId="2699697495" sldId="2076138215"/>
        </pc:sldMkLst>
        <pc:spChg chg="mod">
          <ac:chgData name="Shan Singh" userId="34ab476b-8296-469d-8819-22039a4a4043" providerId="ADAL" clId="{A31D85DD-D248-465E-9D39-B395AF417CAF}" dt="2021-08-06T09:49:19.297" v="2083" actId="208"/>
          <ac:spMkLst>
            <pc:docMk/>
            <pc:sldMk cId="2699697495" sldId="2076138215"/>
            <ac:spMk id="3" creationId="{28C1E12D-EE8B-4D7D-84B5-EF32C4DCE8EF}"/>
          </ac:spMkLst>
        </pc:spChg>
        <pc:spChg chg="mod">
          <ac:chgData name="Shan Singh" userId="34ab476b-8296-469d-8819-22039a4a4043" providerId="ADAL" clId="{A31D85DD-D248-465E-9D39-B395AF417CAF}" dt="2021-08-03T15:26:47.250" v="1766" actId="20577"/>
          <ac:spMkLst>
            <pc:docMk/>
            <pc:sldMk cId="2699697495" sldId="2076138215"/>
            <ac:spMk id="6" creationId="{00000000-0000-0000-0000-000000000000}"/>
          </ac:spMkLst>
        </pc:spChg>
        <pc:spChg chg="mod">
          <ac:chgData name="Shan Singh" userId="34ab476b-8296-469d-8819-22039a4a4043" providerId="ADAL" clId="{A31D85DD-D248-465E-9D39-B395AF417CAF}" dt="2021-08-03T11:31:23.669" v="1524"/>
          <ac:spMkLst>
            <pc:docMk/>
            <pc:sldMk cId="2699697495" sldId="2076138215"/>
            <ac:spMk id="17" creationId="{00000000-0000-0000-0000-000000000000}"/>
          </ac:spMkLst>
        </pc:spChg>
        <pc:picChg chg="mod">
          <ac:chgData name="Shan Singh" userId="34ab476b-8296-469d-8819-22039a4a4043" providerId="ADAL" clId="{A31D85DD-D248-465E-9D39-B395AF417CAF}" dt="2021-08-06T09:48:48.353" v="2081" actId="1076"/>
          <ac:picMkLst>
            <pc:docMk/>
            <pc:sldMk cId="2699697495" sldId="2076138215"/>
            <ac:picMk id="5" creationId="{CAAA773D-CE12-4971-92A9-BBD0B4A001D2}"/>
          </ac:picMkLst>
        </pc:picChg>
      </pc:sldChg>
      <pc:sldChg chg="new del">
        <pc:chgData name="Shan Singh" userId="34ab476b-8296-469d-8819-22039a4a4043" providerId="ADAL" clId="{A31D85DD-D248-465E-9D39-B395AF417CAF}" dt="2021-08-03T11:23:43.919" v="1194" actId="680"/>
        <pc:sldMkLst>
          <pc:docMk/>
          <pc:sldMk cId="244242398" sldId="2076138216"/>
        </pc:sldMkLst>
      </pc:sldChg>
      <pc:sldChg chg="addSp delSp modSp add del mod">
        <pc:chgData name="Shan Singh" userId="34ab476b-8296-469d-8819-22039a4a4043" providerId="ADAL" clId="{A31D85DD-D248-465E-9D39-B395AF417CAF}" dt="2021-08-06T10:59:13.573" v="2872" actId="47"/>
        <pc:sldMkLst>
          <pc:docMk/>
          <pc:sldMk cId="4069882351" sldId="2076138216"/>
        </pc:sldMkLst>
        <pc:spChg chg="add del mod">
          <ac:chgData name="Shan Singh" userId="34ab476b-8296-469d-8819-22039a4a4043" providerId="ADAL" clId="{A31D85DD-D248-465E-9D39-B395AF417CAF}" dt="2021-08-06T10:58:54.710" v="2871" actId="478"/>
          <ac:spMkLst>
            <pc:docMk/>
            <pc:sldMk cId="4069882351" sldId="2076138216"/>
            <ac:spMk id="3" creationId="{C1D1AC25-C430-4EA7-9ED0-3A2DCC4CDEDD}"/>
          </ac:spMkLst>
        </pc:spChg>
        <pc:spChg chg="del">
          <ac:chgData name="Shan Singh" userId="34ab476b-8296-469d-8819-22039a4a4043" providerId="ADAL" clId="{A31D85DD-D248-465E-9D39-B395AF417CAF}" dt="2021-08-06T10:58:52.813" v="2870" actId="478"/>
          <ac:spMkLst>
            <pc:docMk/>
            <pc:sldMk cId="4069882351" sldId="2076138216"/>
            <ac:spMk id="4" creationId="{DBFED5CB-0F60-480C-8DFA-C6BECBE03F8D}"/>
          </ac:spMkLst>
        </pc:spChg>
        <pc:spChg chg="mod">
          <ac:chgData name="Shan Singh" userId="34ab476b-8296-469d-8819-22039a4a4043" providerId="ADAL" clId="{A31D85DD-D248-465E-9D39-B395AF417CAF}" dt="2021-08-06T10:16:03.974" v="2281" actId="20577"/>
          <ac:spMkLst>
            <pc:docMk/>
            <pc:sldMk cId="4069882351" sldId="2076138216"/>
            <ac:spMk id="8" creationId="{D18A1E48-C74E-4B7C-95F4-2342DAC963A9}"/>
          </ac:spMkLst>
        </pc:spChg>
        <pc:spChg chg="del">
          <ac:chgData name="Shan Singh" userId="34ab476b-8296-469d-8819-22039a4a4043" providerId="ADAL" clId="{A31D85DD-D248-465E-9D39-B395AF417CAF}" dt="2021-08-06T10:58:49.378" v="2869" actId="478"/>
          <ac:spMkLst>
            <pc:docMk/>
            <pc:sldMk cId="4069882351" sldId="2076138216"/>
            <ac:spMk id="20" creationId="{4C2AF106-638F-4EEC-99B4-EE796C96E11B}"/>
          </ac:spMkLst>
        </pc:spChg>
      </pc:sldChg>
      <pc:sldChg chg="addSp delSp modSp add mod setBg">
        <pc:chgData name="Shan Singh" userId="34ab476b-8296-469d-8819-22039a4a4043" providerId="ADAL" clId="{A31D85DD-D248-465E-9D39-B395AF417CAF}" dt="2021-08-06T10:17:23.704" v="2289" actId="1076"/>
        <pc:sldMkLst>
          <pc:docMk/>
          <pc:sldMk cId="195458403" sldId="2076138217"/>
        </pc:sldMkLst>
        <pc:spChg chg="add del mod">
          <ac:chgData name="Shan Singh" userId="34ab476b-8296-469d-8819-22039a4a4043" providerId="ADAL" clId="{A31D85DD-D248-465E-9D39-B395AF417CAF}" dt="2021-08-03T11:24:11.664" v="1243" actId="478"/>
          <ac:spMkLst>
            <pc:docMk/>
            <pc:sldMk cId="195458403" sldId="2076138217"/>
            <ac:spMk id="3" creationId="{EA740DC9-42BC-4B15-B062-B38AF8B74687}"/>
          </ac:spMkLst>
        </pc:spChg>
        <pc:spChg chg="del">
          <ac:chgData name="Shan Singh" userId="34ab476b-8296-469d-8819-22039a4a4043" providerId="ADAL" clId="{A31D85DD-D248-465E-9D39-B395AF417CAF}" dt="2021-08-03T11:24:10.376" v="1242" actId="478"/>
          <ac:spMkLst>
            <pc:docMk/>
            <pc:sldMk cId="195458403" sldId="2076138217"/>
            <ac:spMk id="4" creationId="{DBFED5CB-0F60-480C-8DFA-C6BECBE03F8D}"/>
          </ac:spMkLst>
        </pc:spChg>
        <pc:spChg chg="add del">
          <ac:chgData name="Shan Singh" userId="34ab476b-8296-469d-8819-22039a4a4043" providerId="ADAL" clId="{A31D85DD-D248-465E-9D39-B395AF417CAF}" dt="2021-08-03T15:28:27.534" v="1985" actId="478"/>
          <ac:spMkLst>
            <pc:docMk/>
            <pc:sldMk cId="195458403" sldId="2076138217"/>
            <ac:spMk id="5" creationId="{DDA47194-5064-40D4-BF79-2C1CC763C60E}"/>
          </ac:spMkLst>
        </pc:spChg>
        <pc:spChg chg="add mod">
          <ac:chgData name="Shan Singh" userId="34ab476b-8296-469d-8819-22039a4a4043" providerId="ADAL" clId="{A31D85DD-D248-465E-9D39-B395AF417CAF}" dt="2021-08-06T10:17:18.222" v="2287" actId="1076"/>
          <ac:spMkLst>
            <pc:docMk/>
            <pc:sldMk cId="195458403" sldId="2076138217"/>
            <ac:spMk id="6" creationId="{BA3A7CC0-AA7C-4D8E-94AE-15C9DC4F83F9}"/>
          </ac:spMkLst>
        </pc:spChg>
        <pc:spChg chg="mod">
          <ac:chgData name="Shan Singh" userId="34ab476b-8296-469d-8819-22039a4a4043" providerId="ADAL" clId="{A31D85DD-D248-465E-9D39-B395AF417CAF}" dt="2021-08-06T10:17:23.704" v="2289" actId="1076"/>
          <ac:spMkLst>
            <pc:docMk/>
            <pc:sldMk cId="195458403" sldId="2076138217"/>
            <ac:spMk id="8" creationId="{D18A1E48-C74E-4B7C-95F4-2342DAC963A9}"/>
          </ac:spMkLst>
        </pc:spChg>
        <pc:spChg chg="del">
          <ac:chgData name="Shan Singh" userId="34ab476b-8296-469d-8819-22039a4a4043" providerId="ADAL" clId="{A31D85DD-D248-465E-9D39-B395AF417CAF}" dt="2021-08-03T11:24:09.020" v="1241" actId="478"/>
          <ac:spMkLst>
            <pc:docMk/>
            <pc:sldMk cId="195458403" sldId="2076138217"/>
            <ac:spMk id="20" creationId="{4C2AF106-638F-4EEC-99B4-EE796C96E11B}"/>
          </ac:spMkLst>
        </pc:spChg>
      </pc:sldChg>
      <pc:sldChg chg="addSp delSp modSp add del mod ord modAnim modShow">
        <pc:chgData name="Shan Singh" userId="34ab476b-8296-469d-8819-22039a4a4043" providerId="ADAL" clId="{A31D85DD-D248-465E-9D39-B395AF417CAF}" dt="2021-08-06T13:28:08.437" v="4410"/>
        <pc:sldMkLst>
          <pc:docMk/>
          <pc:sldMk cId="393082510" sldId="2076138218"/>
        </pc:sldMkLst>
        <pc:spChg chg="add mod">
          <ac:chgData name="Shan Singh" userId="34ab476b-8296-469d-8819-22039a4a4043" providerId="ADAL" clId="{A31D85DD-D248-465E-9D39-B395AF417CAF}" dt="2021-08-06T10:34:33.481" v="2486" actId="1076"/>
          <ac:spMkLst>
            <pc:docMk/>
            <pc:sldMk cId="393082510" sldId="2076138218"/>
            <ac:spMk id="2" creationId="{A64DF03C-2511-415D-9C8E-0A98D22FABFD}"/>
          </ac:spMkLst>
        </pc:spChg>
        <pc:spChg chg="add mod">
          <ac:chgData name="Shan Singh" userId="34ab476b-8296-469d-8819-22039a4a4043" providerId="ADAL" clId="{A31D85DD-D248-465E-9D39-B395AF417CAF}" dt="2021-08-06T10:41:20.442" v="2535" actId="1076"/>
          <ac:spMkLst>
            <pc:docMk/>
            <pc:sldMk cId="393082510" sldId="2076138218"/>
            <ac:spMk id="5" creationId="{5AA85C42-A69D-45F7-8689-96FFBB319E94}"/>
          </ac:spMkLst>
        </pc:spChg>
        <pc:spChg chg="add del mod">
          <ac:chgData name="Shan Singh" userId="34ab476b-8296-469d-8819-22039a4a4043" providerId="ADAL" clId="{A31D85DD-D248-465E-9D39-B395AF417CAF}" dt="2021-08-06T10:38:31.444" v="2507" actId="478"/>
          <ac:spMkLst>
            <pc:docMk/>
            <pc:sldMk cId="393082510" sldId="2076138218"/>
            <ac:spMk id="12" creationId="{D842F1B7-B6BB-4C93-99B8-F789D2547E64}"/>
          </ac:spMkLst>
        </pc:spChg>
        <pc:spChg chg="add mod">
          <ac:chgData name="Shan Singh" userId="34ab476b-8296-469d-8819-22039a4a4043" providerId="ADAL" clId="{A31D85DD-D248-465E-9D39-B395AF417CAF}" dt="2021-08-06T10:42:10.393" v="2543" actId="33524"/>
          <ac:spMkLst>
            <pc:docMk/>
            <pc:sldMk cId="393082510" sldId="2076138218"/>
            <ac:spMk id="14" creationId="{1281C049-E15F-436C-A652-3F66A6899ED4}"/>
          </ac:spMkLst>
        </pc:spChg>
        <pc:picChg chg="add mod">
          <ac:chgData name="Shan Singh" userId="34ab476b-8296-469d-8819-22039a4a4043" providerId="ADAL" clId="{A31D85DD-D248-465E-9D39-B395AF417CAF}" dt="2021-08-06T10:40:31.642" v="2533" actId="1076"/>
          <ac:picMkLst>
            <pc:docMk/>
            <pc:sldMk cId="393082510" sldId="2076138218"/>
            <ac:picMk id="3" creationId="{73FDA74A-459A-4A62-B5CA-B99F27744E9F}"/>
          </ac:picMkLst>
        </pc:picChg>
        <pc:picChg chg="mod">
          <ac:chgData name="Shan Singh" userId="34ab476b-8296-469d-8819-22039a4a4043" providerId="ADAL" clId="{A31D85DD-D248-465E-9D39-B395AF417CAF}" dt="2021-08-06T10:40:29.810" v="2532" actId="1076"/>
          <ac:picMkLst>
            <pc:docMk/>
            <pc:sldMk cId="393082510" sldId="2076138218"/>
            <ac:picMk id="13" creationId="{280CB69D-826C-413F-9AB4-1FB055C37C1A}"/>
          </ac:picMkLst>
        </pc:picChg>
        <pc:picChg chg="mod">
          <ac:chgData name="Shan Singh" userId="34ab476b-8296-469d-8819-22039a4a4043" providerId="ADAL" clId="{A31D85DD-D248-465E-9D39-B395AF417CAF}" dt="2021-08-06T11:24:19.959" v="3105" actId="1076"/>
          <ac:picMkLst>
            <pc:docMk/>
            <pc:sldMk cId="393082510" sldId="2076138218"/>
            <ac:picMk id="1026" creationId="{A95CE646-E32F-46FF-BEE6-3F7D0ADB3DA9}"/>
          </ac:picMkLst>
        </pc:picChg>
        <pc:picChg chg="mod modCrop">
          <ac:chgData name="Shan Singh" userId="34ab476b-8296-469d-8819-22039a4a4043" providerId="ADAL" clId="{A31D85DD-D248-465E-9D39-B395AF417CAF}" dt="2021-08-06T10:44:25.600" v="2576" actId="1076"/>
          <ac:picMkLst>
            <pc:docMk/>
            <pc:sldMk cId="393082510" sldId="2076138218"/>
            <ac:picMk id="2050" creationId="{C819DB6E-6B01-4811-9EAC-B03C9C0D3811}"/>
          </ac:picMkLst>
        </pc:picChg>
      </pc:sldChg>
      <pc:sldChg chg="addSp">
        <pc:chgData name="Shan Singh" userId="34ab476b-8296-469d-8819-22039a4a4043" providerId="ADAL" clId="{A31D85DD-D248-465E-9D39-B395AF417CAF}" dt="2021-08-06T10:42:20.735" v="2544"/>
        <pc:sldMkLst>
          <pc:docMk/>
          <pc:sldMk cId="2715310752" sldId="2076138218"/>
        </pc:sldMkLst>
        <pc:picChg chg="add">
          <ac:chgData name="Shan Singh" userId="34ab476b-8296-469d-8819-22039a4a4043" providerId="ADAL" clId="{A31D85DD-D248-465E-9D39-B395AF417CAF}" dt="2021-08-06T10:42:20.735" v="2544"/>
          <ac:picMkLst>
            <pc:docMk/>
            <pc:sldMk cId="2715310752" sldId="2076138218"/>
            <ac:picMk id="2050" creationId="{C819DB6E-6B01-4811-9EAC-B03C9C0D3811}"/>
          </ac:picMkLst>
        </pc:picChg>
      </pc:sldChg>
      <pc:sldChg chg="addSp">
        <pc:chgData name="Shan Singh" userId="34ab476b-8296-469d-8819-22039a4a4043" providerId="ADAL" clId="{A31D85DD-D248-465E-9D39-B395AF417CAF}" dt="2021-08-06T10:39:37.293" v="2508"/>
        <pc:sldMkLst>
          <pc:docMk/>
          <pc:sldMk cId="4113718405" sldId="2076138218"/>
        </pc:sldMkLst>
        <pc:picChg chg="add">
          <ac:chgData name="Shan Singh" userId="34ab476b-8296-469d-8819-22039a4a4043" providerId="ADAL" clId="{A31D85DD-D248-465E-9D39-B395AF417CAF}" dt="2021-08-06T10:39:37.293" v="2508"/>
          <ac:picMkLst>
            <pc:docMk/>
            <pc:sldMk cId="4113718405" sldId="2076138218"/>
            <ac:picMk id="1026" creationId="{A95CE646-E32F-46FF-BEE6-3F7D0ADB3DA9}"/>
          </ac:picMkLst>
        </pc:picChg>
      </pc:sldChg>
      <pc:sldChg chg="addSp delSp modSp add mod ord modShow">
        <pc:chgData name="Shan Singh" userId="34ab476b-8296-469d-8819-22039a4a4043" providerId="ADAL" clId="{A31D85DD-D248-465E-9D39-B395AF417CAF}" dt="2021-08-06T13:28:08.437" v="4410"/>
        <pc:sldMkLst>
          <pc:docMk/>
          <pc:sldMk cId="3236763207" sldId="2076138219"/>
        </pc:sldMkLst>
        <pc:spChg chg="mod">
          <ac:chgData name="Shan Singh" userId="34ab476b-8296-469d-8819-22039a4a4043" providerId="ADAL" clId="{A31D85DD-D248-465E-9D39-B395AF417CAF}" dt="2021-08-06T11:05:53.349" v="3059" actId="5793"/>
          <ac:spMkLst>
            <pc:docMk/>
            <pc:sldMk cId="3236763207" sldId="2076138219"/>
            <ac:spMk id="4" creationId="{DBFED5CB-0F60-480C-8DFA-C6BECBE03F8D}"/>
          </ac:spMkLst>
        </pc:spChg>
        <pc:spChg chg="mod">
          <ac:chgData name="Shan Singh" userId="34ab476b-8296-469d-8819-22039a4a4043" providerId="ADAL" clId="{A31D85DD-D248-465E-9D39-B395AF417CAF}" dt="2021-08-06T12:57:47.006" v="3112" actId="14100"/>
          <ac:spMkLst>
            <pc:docMk/>
            <pc:sldMk cId="3236763207" sldId="2076138219"/>
            <ac:spMk id="5" creationId="{5AA85C42-A69D-45F7-8689-96FFBB319E94}"/>
          </ac:spMkLst>
        </pc:spChg>
        <pc:spChg chg="add mod">
          <ac:chgData name="Shan Singh" userId="34ab476b-8296-469d-8819-22039a4a4043" providerId="ADAL" clId="{A31D85DD-D248-465E-9D39-B395AF417CAF}" dt="2021-08-06T11:06:16.255" v="3104" actId="20577"/>
          <ac:spMkLst>
            <pc:docMk/>
            <pc:sldMk cId="3236763207" sldId="2076138219"/>
            <ac:spMk id="6" creationId="{E99AEEFE-6F0D-4002-BD98-F8F1B769B924}"/>
          </ac:spMkLst>
        </pc:spChg>
        <pc:spChg chg="mod">
          <ac:chgData name="Shan Singh" userId="34ab476b-8296-469d-8819-22039a4a4043" providerId="ADAL" clId="{A31D85DD-D248-465E-9D39-B395AF417CAF}" dt="2021-08-06T10:45:51.648" v="2607" actId="20577"/>
          <ac:spMkLst>
            <pc:docMk/>
            <pc:sldMk cId="3236763207" sldId="2076138219"/>
            <ac:spMk id="8" creationId="{D18A1E48-C74E-4B7C-95F4-2342DAC963A9}"/>
          </ac:spMkLst>
        </pc:spChg>
        <pc:spChg chg="del">
          <ac:chgData name="Shan Singh" userId="34ab476b-8296-469d-8819-22039a4a4043" providerId="ADAL" clId="{A31D85DD-D248-465E-9D39-B395AF417CAF}" dt="2021-08-06T10:45:56.487" v="2608" actId="478"/>
          <ac:spMkLst>
            <pc:docMk/>
            <pc:sldMk cId="3236763207" sldId="2076138219"/>
            <ac:spMk id="14" creationId="{1281C049-E15F-436C-A652-3F66A6899ED4}"/>
          </ac:spMkLst>
        </pc:spChg>
        <pc:spChg chg="mod">
          <ac:chgData name="Shan Singh" userId="34ab476b-8296-469d-8819-22039a4a4043" providerId="ADAL" clId="{A31D85DD-D248-465E-9D39-B395AF417CAF}" dt="2021-08-06T11:05:33.254" v="3047" actId="122"/>
          <ac:spMkLst>
            <pc:docMk/>
            <pc:sldMk cId="3236763207" sldId="2076138219"/>
            <ac:spMk id="16" creationId="{761524C3-C739-42C1-AFDF-1D1DFD88A017}"/>
          </ac:spMkLst>
        </pc:spChg>
        <pc:picChg chg="del">
          <ac:chgData name="Shan Singh" userId="34ab476b-8296-469d-8819-22039a4a4043" providerId="ADAL" clId="{A31D85DD-D248-465E-9D39-B395AF417CAF}" dt="2021-08-06T10:48:10.107" v="2652" actId="478"/>
          <ac:picMkLst>
            <pc:docMk/>
            <pc:sldMk cId="3236763207" sldId="2076138219"/>
            <ac:picMk id="3" creationId="{73FDA74A-459A-4A62-B5CA-B99F27744E9F}"/>
          </ac:picMkLst>
        </pc:picChg>
        <pc:picChg chg="add mod">
          <ac:chgData name="Shan Singh" userId="34ab476b-8296-469d-8819-22039a4a4043" providerId="ADAL" clId="{A31D85DD-D248-465E-9D39-B395AF417CAF}" dt="2021-08-06T10:49:57.494" v="2668" actId="1076"/>
          <ac:picMkLst>
            <pc:docMk/>
            <pc:sldMk cId="3236763207" sldId="2076138219"/>
            <ac:picMk id="7" creationId="{4CFE5B15-06C3-495C-8A64-610173DF8102}"/>
          </ac:picMkLst>
        </pc:picChg>
        <pc:picChg chg="add del mod">
          <ac:chgData name="Shan Singh" userId="34ab476b-8296-469d-8819-22039a4a4043" providerId="ADAL" clId="{A31D85DD-D248-465E-9D39-B395AF417CAF}" dt="2021-08-06T10:49:10.039" v="2662" actId="478"/>
          <ac:picMkLst>
            <pc:docMk/>
            <pc:sldMk cId="3236763207" sldId="2076138219"/>
            <ac:picMk id="9" creationId="{C939E91C-C9B0-4B2B-8CD7-0874224AC0D7}"/>
          </ac:picMkLst>
        </pc:picChg>
        <pc:picChg chg="add mod">
          <ac:chgData name="Shan Singh" userId="34ab476b-8296-469d-8819-22039a4a4043" providerId="ADAL" clId="{A31D85DD-D248-465E-9D39-B395AF417CAF}" dt="2021-08-06T10:50:04.824" v="2670" actId="1076"/>
          <ac:picMkLst>
            <pc:docMk/>
            <pc:sldMk cId="3236763207" sldId="2076138219"/>
            <ac:picMk id="10" creationId="{56D1766C-F13A-4FB2-B4A1-2ED3E7796AF2}"/>
          </ac:picMkLst>
        </pc:picChg>
        <pc:picChg chg="del">
          <ac:chgData name="Shan Singh" userId="34ab476b-8296-469d-8819-22039a4a4043" providerId="ADAL" clId="{A31D85DD-D248-465E-9D39-B395AF417CAF}" dt="2021-08-06T10:49:00.921" v="2656" actId="478"/>
          <ac:picMkLst>
            <pc:docMk/>
            <pc:sldMk cId="3236763207" sldId="2076138219"/>
            <ac:picMk id="11" creationId="{FAF3416E-60C7-418B-9076-D42243BD2F2A}"/>
          </ac:picMkLst>
        </pc:picChg>
        <pc:picChg chg="add mod">
          <ac:chgData name="Shan Singh" userId="34ab476b-8296-469d-8819-22039a4a4043" providerId="ADAL" clId="{A31D85DD-D248-465E-9D39-B395AF417CAF}" dt="2021-08-06T10:50:07.840" v="2671" actId="1076"/>
          <ac:picMkLst>
            <pc:docMk/>
            <pc:sldMk cId="3236763207" sldId="2076138219"/>
            <ac:picMk id="12" creationId="{3A500FF5-350F-4C6B-B32A-6BA31E4FD85A}"/>
          </ac:picMkLst>
        </pc:picChg>
        <pc:picChg chg="del">
          <ac:chgData name="Shan Singh" userId="34ab476b-8296-469d-8819-22039a4a4043" providerId="ADAL" clId="{A31D85DD-D248-465E-9D39-B395AF417CAF}" dt="2021-08-06T10:48:10.860" v="2653" actId="478"/>
          <ac:picMkLst>
            <pc:docMk/>
            <pc:sldMk cId="3236763207" sldId="2076138219"/>
            <ac:picMk id="13" creationId="{280CB69D-826C-413F-9AB4-1FB055C37C1A}"/>
          </ac:picMkLst>
        </pc:picChg>
        <pc:picChg chg="mod">
          <ac:chgData name="Shan Singh" userId="34ab476b-8296-469d-8819-22039a4a4043" providerId="ADAL" clId="{A31D85DD-D248-465E-9D39-B395AF417CAF}" dt="2021-08-06T10:48:41.495" v="2655" actId="14826"/>
          <ac:picMkLst>
            <pc:docMk/>
            <pc:sldMk cId="3236763207" sldId="2076138219"/>
            <ac:picMk id="15" creationId="{2F5E575E-06A3-4004-A1A3-601D4048EFD7}"/>
          </ac:picMkLst>
        </pc:picChg>
        <pc:picChg chg="del">
          <ac:chgData name="Shan Singh" userId="34ab476b-8296-469d-8819-22039a4a4043" providerId="ADAL" clId="{A31D85DD-D248-465E-9D39-B395AF417CAF}" dt="2021-08-06T10:48:09.545" v="2651" actId="478"/>
          <ac:picMkLst>
            <pc:docMk/>
            <pc:sldMk cId="3236763207" sldId="2076138219"/>
            <ac:picMk id="17" creationId="{3223BA57-5036-4487-B9EC-0C5AA794F0BE}"/>
          </ac:picMkLst>
        </pc:picChg>
        <pc:picChg chg="mod">
          <ac:chgData name="Shan Singh" userId="34ab476b-8296-469d-8819-22039a4a4043" providerId="ADAL" clId="{A31D85DD-D248-465E-9D39-B395AF417CAF}" dt="2021-08-06T10:47:14.790" v="2624" actId="14826"/>
          <ac:picMkLst>
            <pc:docMk/>
            <pc:sldMk cId="3236763207" sldId="2076138219"/>
            <ac:picMk id="19" creationId="{9FEE0926-1172-4BA5-B639-E0B694B63B13}"/>
          </ac:picMkLst>
        </pc:picChg>
        <pc:picChg chg="del">
          <ac:chgData name="Shan Singh" userId="34ab476b-8296-469d-8819-22039a4a4043" providerId="ADAL" clId="{A31D85DD-D248-465E-9D39-B395AF417CAF}" dt="2021-08-06T10:48:08.750" v="2650" actId="478"/>
          <ac:picMkLst>
            <pc:docMk/>
            <pc:sldMk cId="3236763207" sldId="2076138219"/>
            <ac:picMk id="1026" creationId="{A95CE646-E32F-46FF-BEE6-3F7D0ADB3DA9}"/>
          </ac:picMkLst>
        </pc:picChg>
        <pc:picChg chg="del">
          <ac:chgData name="Shan Singh" userId="34ab476b-8296-469d-8819-22039a4a4043" providerId="ADAL" clId="{A31D85DD-D248-465E-9D39-B395AF417CAF}" dt="2021-08-06T10:45:57.369" v="2609" actId="478"/>
          <ac:picMkLst>
            <pc:docMk/>
            <pc:sldMk cId="3236763207" sldId="2076138219"/>
            <ac:picMk id="2050" creationId="{C819DB6E-6B01-4811-9EAC-B03C9C0D3811}"/>
          </ac:picMkLst>
        </pc:picChg>
      </pc:sldChg>
      <pc:sldChg chg="addSp delSp modSp add mod ord modShow">
        <pc:chgData name="Shan Singh" userId="34ab476b-8296-469d-8819-22039a4a4043" providerId="ADAL" clId="{A31D85DD-D248-465E-9D39-B395AF417CAF}" dt="2021-08-06T13:29:42.660" v="4481"/>
        <pc:sldMkLst>
          <pc:docMk/>
          <pc:sldMk cId="1048997438" sldId="2076138220"/>
        </pc:sldMkLst>
        <pc:spChg chg="add del mod">
          <ac:chgData name="Shan Singh" userId="34ab476b-8296-469d-8819-22039a4a4043" providerId="ADAL" clId="{A31D85DD-D248-465E-9D39-B395AF417CAF}" dt="2021-08-06T13:29:04.284" v="4473" actId="21"/>
          <ac:spMkLst>
            <pc:docMk/>
            <pc:sldMk cId="1048997438" sldId="2076138220"/>
            <ac:spMk id="4" creationId="{DBFED5CB-0F60-480C-8DFA-C6BECBE03F8D}"/>
          </ac:spMkLst>
        </pc:spChg>
        <pc:spChg chg="add del">
          <ac:chgData name="Shan Singh" userId="34ab476b-8296-469d-8819-22039a4a4043" providerId="ADAL" clId="{A31D85DD-D248-465E-9D39-B395AF417CAF}" dt="2021-08-06T13:29:04.284" v="4473" actId="21"/>
          <ac:spMkLst>
            <pc:docMk/>
            <pc:sldMk cId="1048997438" sldId="2076138220"/>
            <ac:spMk id="6" creationId="{E99AEEFE-6F0D-4002-BD98-F8F1B769B924}"/>
          </ac:spMkLst>
        </pc:spChg>
        <pc:spChg chg="add del mod">
          <ac:chgData name="Shan Singh" userId="34ab476b-8296-469d-8819-22039a4a4043" providerId="ADAL" clId="{A31D85DD-D248-465E-9D39-B395AF417CAF}" dt="2021-08-06T13:29:04.284" v="4473" actId="21"/>
          <ac:spMkLst>
            <pc:docMk/>
            <pc:sldMk cId="1048997438" sldId="2076138220"/>
            <ac:spMk id="7" creationId="{ED388DA8-0175-43AC-A8FB-339409E9B040}"/>
          </ac:spMkLst>
        </pc:spChg>
        <pc:spChg chg="mod">
          <ac:chgData name="Shan Singh" userId="34ab476b-8296-469d-8819-22039a4a4043" providerId="ADAL" clId="{A31D85DD-D248-465E-9D39-B395AF417CAF}" dt="2021-08-06T10:53:27.704" v="2777" actId="20577"/>
          <ac:spMkLst>
            <pc:docMk/>
            <pc:sldMk cId="1048997438" sldId="2076138220"/>
            <ac:spMk id="8" creationId="{D18A1E48-C74E-4B7C-95F4-2342DAC963A9}"/>
          </ac:spMkLst>
        </pc:spChg>
        <pc:spChg chg="add del mod">
          <ac:chgData name="Shan Singh" userId="34ab476b-8296-469d-8819-22039a4a4043" providerId="ADAL" clId="{A31D85DD-D248-465E-9D39-B395AF417CAF}" dt="2021-08-06T13:29:04.284" v="4473" actId="21"/>
          <ac:spMkLst>
            <pc:docMk/>
            <pc:sldMk cId="1048997438" sldId="2076138220"/>
            <ac:spMk id="16" creationId="{761524C3-C739-42C1-AFDF-1D1DFD88A017}"/>
          </ac:spMkLst>
        </pc:spChg>
        <pc:picChg chg="add del">
          <ac:chgData name="Shan Singh" userId="34ab476b-8296-469d-8819-22039a4a4043" providerId="ADAL" clId="{A31D85DD-D248-465E-9D39-B395AF417CAF}" dt="2021-08-06T13:29:04.284" v="4473" actId="21"/>
          <ac:picMkLst>
            <pc:docMk/>
            <pc:sldMk cId="1048997438" sldId="2076138220"/>
            <ac:picMk id="9" creationId="{DF68DF99-4135-4A6D-BAA0-75DB65756AD5}"/>
          </ac:picMkLst>
        </pc:picChg>
        <pc:picChg chg="add del mod">
          <ac:chgData name="Shan Singh" userId="34ab476b-8296-469d-8819-22039a4a4043" providerId="ADAL" clId="{A31D85DD-D248-465E-9D39-B395AF417CAF}" dt="2021-08-06T13:29:04.284" v="4473" actId="21"/>
          <ac:picMkLst>
            <pc:docMk/>
            <pc:sldMk cId="1048997438" sldId="2076138220"/>
            <ac:picMk id="13" creationId="{130C3492-55B3-47DC-A546-23FE07BD3136}"/>
          </ac:picMkLst>
        </pc:picChg>
        <pc:picChg chg="add del mod">
          <ac:chgData name="Shan Singh" userId="34ab476b-8296-469d-8819-22039a4a4043" providerId="ADAL" clId="{A31D85DD-D248-465E-9D39-B395AF417CAF}" dt="2021-08-06T13:29:04.284" v="4473" actId="21"/>
          <ac:picMkLst>
            <pc:docMk/>
            <pc:sldMk cId="1048997438" sldId="2076138220"/>
            <ac:picMk id="17" creationId="{D4E645B2-9F15-47BD-8E09-146DDC749940}"/>
          </ac:picMkLst>
        </pc:picChg>
      </pc:sldChg>
      <pc:sldChg chg="modSp add mod ord modShow">
        <pc:chgData name="Shan Singh" userId="34ab476b-8296-469d-8819-22039a4a4043" providerId="ADAL" clId="{A31D85DD-D248-465E-9D39-B395AF417CAF}" dt="2021-08-06T13:42:12.415" v="5333" actId="729"/>
        <pc:sldMkLst>
          <pc:docMk/>
          <pc:sldMk cId="4275224141" sldId="2076138221"/>
        </pc:sldMkLst>
        <pc:spChg chg="mod">
          <ac:chgData name="Shan Singh" userId="34ab476b-8296-469d-8819-22039a4a4043" providerId="ADAL" clId="{A31D85DD-D248-465E-9D39-B395AF417CAF}" dt="2021-08-06T12:58:33.180" v="3123" actId="113"/>
          <ac:spMkLst>
            <pc:docMk/>
            <pc:sldMk cId="4275224141" sldId="2076138221"/>
            <ac:spMk id="4" creationId="{DBFED5CB-0F60-480C-8DFA-C6BECBE03F8D}"/>
          </ac:spMkLst>
        </pc:spChg>
        <pc:spChg chg="mod">
          <ac:chgData name="Shan Singh" userId="34ab476b-8296-469d-8819-22039a4a4043" providerId="ADAL" clId="{A31D85DD-D248-465E-9D39-B395AF417CAF}" dt="2021-08-06T12:58:53.886" v="3125" actId="207"/>
          <ac:spMkLst>
            <pc:docMk/>
            <pc:sldMk cId="4275224141" sldId="2076138221"/>
            <ac:spMk id="6" creationId="{E99AEEFE-6F0D-4002-BD98-F8F1B769B924}"/>
          </ac:spMkLst>
        </pc:spChg>
        <pc:spChg chg="mod">
          <ac:chgData name="Shan Singh" userId="34ab476b-8296-469d-8819-22039a4a4043" providerId="ADAL" clId="{A31D85DD-D248-465E-9D39-B395AF417CAF}" dt="2021-08-06T10:53:29.908" v="2778" actId="20577"/>
          <ac:spMkLst>
            <pc:docMk/>
            <pc:sldMk cId="4275224141" sldId="2076138221"/>
            <ac:spMk id="8" creationId="{D18A1E48-C74E-4B7C-95F4-2342DAC963A9}"/>
          </ac:spMkLst>
        </pc:spChg>
        <pc:spChg chg="mod">
          <ac:chgData name="Shan Singh" userId="34ab476b-8296-469d-8819-22039a4a4043" providerId="ADAL" clId="{A31D85DD-D248-465E-9D39-B395AF417CAF}" dt="2021-08-06T12:58:30.881" v="3121" actId="207"/>
          <ac:spMkLst>
            <pc:docMk/>
            <pc:sldMk cId="4275224141" sldId="2076138221"/>
            <ac:spMk id="16" creationId="{761524C3-C739-42C1-AFDF-1D1DFD88A017}"/>
          </ac:spMkLst>
        </pc:spChg>
      </pc:sldChg>
      <pc:sldChg chg="addSp delSp modSp add mod ord modShow">
        <pc:chgData name="Shan Singh" userId="34ab476b-8296-469d-8819-22039a4a4043" providerId="ADAL" clId="{A31D85DD-D248-465E-9D39-B395AF417CAF}" dt="2021-08-06T13:42:12.415" v="5333" actId="729"/>
        <pc:sldMkLst>
          <pc:docMk/>
          <pc:sldMk cId="202316502" sldId="2076138222"/>
        </pc:sldMkLst>
        <pc:spChg chg="del">
          <ac:chgData name="Shan Singh" userId="34ab476b-8296-469d-8819-22039a4a4043" providerId="ADAL" clId="{A31D85DD-D248-465E-9D39-B395AF417CAF}" dt="2021-08-06T12:59:06.165" v="3127" actId="478"/>
          <ac:spMkLst>
            <pc:docMk/>
            <pc:sldMk cId="202316502" sldId="2076138222"/>
            <ac:spMk id="4" creationId="{DBFED5CB-0F60-480C-8DFA-C6BECBE03F8D}"/>
          </ac:spMkLst>
        </pc:spChg>
        <pc:spChg chg="mod">
          <ac:chgData name="Shan Singh" userId="34ab476b-8296-469d-8819-22039a4a4043" providerId="ADAL" clId="{A31D85DD-D248-465E-9D39-B395AF417CAF}" dt="2021-08-06T13:09:29.431" v="3514" actId="1076"/>
          <ac:spMkLst>
            <pc:docMk/>
            <pc:sldMk cId="202316502" sldId="2076138222"/>
            <ac:spMk id="5" creationId="{5AA85C42-A69D-45F7-8689-96FFBB319E94}"/>
          </ac:spMkLst>
        </pc:spChg>
        <pc:spChg chg="del">
          <ac:chgData name="Shan Singh" userId="34ab476b-8296-469d-8819-22039a4a4043" providerId="ADAL" clId="{A31D85DD-D248-465E-9D39-B395AF417CAF}" dt="2021-08-06T12:59:08.589" v="3129" actId="478"/>
          <ac:spMkLst>
            <pc:docMk/>
            <pc:sldMk cId="202316502" sldId="2076138222"/>
            <ac:spMk id="6" creationId="{E99AEEFE-6F0D-4002-BD98-F8F1B769B924}"/>
          </ac:spMkLst>
        </pc:spChg>
        <pc:spChg chg="mod">
          <ac:chgData name="Shan Singh" userId="34ab476b-8296-469d-8819-22039a4a4043" providerId="ADAL" clId="{A31D85DD-D248-465E-9D39-B395AF417CAF}" dt="2021-08-06T10:58:22.808" v="2868" actId="20577"/>
          <ac:spMkLst>
            <pc:docMk/>
            <pc:sldMk cId="202316502" sldId="2076138222"/>
            <ac:spMk id="8" creationId="{D18A1E48-C74E-4B7C-95F4-2342DAC963A9}"/>
          </ac:spMkLst>
        </pc:spChg>
        <pc:spChg chg="add mod">
          <ac:chgData name="Shan Singh" userId="34ab476b-8296-469d-8819-22039a4a4043" providerId="ADAL" clId="{A31D85DD-D248-465E-9D39-B395AF417CAF}" dt="2021-08-06T12:59:06.165" v="3127" actId="478"/>
          <ac:spMkLst>
            <pc:docMk/>
            <pc:sldMk cId="202316502" sldId="2076138222"/>
            <ac:spMk id="9" creationId="{40CFC508-D721-4F12-9DE5-4A21C7B914B5}"/>
          </ac:spMkLst>
        </pc:spChg>
        <pc:spChg chg="add del mod">
          <ac:chgData name="Shan Singh" userId="34ab476b-8296-469d-8819-22039a4a4043" providerId="ADAL" clId="{A31D85DD-D248-465E-9D39-B395AF417CAF}" dt="2021-08-06T12:59:12.070" v="3133" actId="478"/>
          <ac:spMkLst>
            <pc:docMk/>
            <pc:sldMk cId="202316502" sldId="2076138222"/>
            <ac:spMk id="13" creationId="{EC1E5A70-EAA9-4608-96FB-678E286F1B44}"/>
          </ac:spMkLst>
        </pc:spChg>
        <pc:spChg chg="add del mod">
          <ac:chgData name="Shan Singh" userId="34ab476b-8296-469d-8819-22039a4a4043" providerId="ADAL" clId="{A31D85DD-D248-465E-9D39-B395AF417CAF}" dt="2021-08-06T12:59:11.322" v="3132" actId="478"/>
          <ac:spMkLst>
            <pc:docMk/>
            <pc:sldMk cId="202316502" sldId="2076138222"/>
            <ac:spMk id="14" creationId="{7521110B-5EB3-46EE-8363-94D06AA45A91}"/>
          </ac:spMkLst>
        </pc:spChg>
        <pc:spChg chg="del">
          <ac:chgData name="Shan Singh" userId="34ab476b-8296-469d-8819-22039a4a4043" providerId="ADAL" clId="{A31D85DD-D248-465E-9D39-B395AF417CAF}" dt="2021-08-06T12:59:06.953" v="3128" actId="478"/>
          <ac:spMkLst>
            <pc:docMk/>
            <pc:sldMk cId="202316502" sldId="2076138222"/>
            <ac:spMk id="16" creationId="{761524C3-C739-42C1-AFDF-1D1DFD88A017}"/>
          </ac:spMkLst>
        </pc:spChg>
        <pc:spChg chg="add del mod">
          <ac:chgData name="Shan Singh" userId="34ab476b-8296-469d-8819-22039a4a4043" providerId="ADAL" clId="{A31D85DD-D248-465E-9D39-B395AF417CAF}" dt="2021-08-06T12:59:10.457" v="3131" actId="478"/>
          <ac:spMkLst>
            <pc:docMk/>
            <pc:sldMk cId="202316502" sldId="2076138222"/>
            <ac:spMk id="17" creationId="{9423E9C5-2A19-4012-A7F8-022FEAD194F5}"/>
          </ac:spMkLst>
        </pc:spChg>
        <pc:spChg chg="add mod">
          <ac:chgData name="Shan Singh" userId="34ab476b-8296-469d-8819-22039a4a4043" providerId="ADAL" clId="{A31D85DD-D248-465E-9D39-B395AF417CAF}" dt="2021-08-06T13:09:24.202" v="3513" actId="14100"/>
          <ac:spMkLst>
            <pc:docMk/>
            <pc:sldMk cId="202316502" sldId="2076138222"/>
            <ac:spMk id="18" creationId="{69634D23-AC06-4BB5-A5A4-C07EC1924324}"/>
          </ac:spMkLst>
        </pc:spChg>
        <pc:spChg chg="add mod">
          <ac:chgData name="Shan Singh" userId="34ab476b-8296-469d-8819-22039a4a4043" providerId="ADAL" clId="{A31D85DD-D248-465E-9D39-B395AF417CAF}" dt="2021-08-06T13:13:02.656" v="3692" actId="1076"/>
          <ac:spMkLst>
            <pc:docMk/>
            <pc:sldMk cId="202316502" sldId="2076138222"/>
            <ac:spMk id="20" creationId="{53223BC8-FF37-4962-A6B4-251652671EDA}"/>
          </ac:spMkLst>
        </pc:spChg>
        <pc:spChg chg="add mod">
          <ac:chgData name="Shan Singh" userId="34ab476b-8296-469d-8819-22039a4a4043" providerId="ADAL" clId="{A31D85DD-D248-465E-9D39-B395AF417CAF}" dt="2021-08-06T13:10:41.377" v="3691" actId="20577"/>
          <ac:spMkLst>
            <pc:docMk/>
            <pc:sldMk cId="202316502" sldId="2076138222"/>
            <ac:spMk id="21" creationId="{4302C3E9-EC1B-455A-8F02-597D9EC7859F}"/>
          </ac:spMkLst>
        </pc:spChg>
        <pc:picChg chg="del">
          <ac:chgData name="Shan Singh" userId="34ab476b-8296-469d-8819-22039a4a4043" providerId="ADAL" clId="{A31D85DD-D248-465E-9D39-B395AF417CAF}" dt="2021-08-06T13:07:43.911" v="3439" actId="478"/>
          <ac:picMkLst>
            <pc:docMk/>
            <pc:sldMk cId="202316502" sldId="2076138222"/>
            <ac:picMk id="7" creationId="{4CFE5B15-06C3-495C-8A64-610173DF8102}"/>
          </ac:picMkLst>
        </pc:picChg>
        <pc:picChg chg="del">
          <ac:chgData name="Shan Singh" userId="34ab476b-8296-469d-8819-22039a4a4043" providerId="ADAL" clId="{A31D85DD-D248-465E-9D39-B395AF417CAF}" dt="2021-08-06T13:07:43.911" v="3439" actId="478"/>
          <ac:picMkLst>
            <pc:docMk/>
            <pc:sldMk cId="202316502" sldId="2076138222"/>
            <ac:picMk id="10" creationId="{56D1766C-F13A-4FB2-B4A1-2ED3E7796AF2}"/>
          </ac:picMkLst>
        </pc:picChg>
        <pc:picChg chg="del">
          <ac:chgData name="Shan Singh" userId="34ab476b-8296-469d-8819-22039a4a4043" providerId="ADAL" clId="{A31D85DD-D248-465E-9D39-B395AF417CAF}" dt="2021-08-06T13:07:43.911" v="3439" actId="478"/>
          <ac:picMkLst>
            <pc:docMk/>
            <pc:sldMk cId="202316502" sldId="2076138222"/>
            <ac:picMk id="12" creationId="{3A500FF5-350F-4C6B-B32A-6BA31E4FD85A}"/>
          </ac:picMkLst>
        </pc:picChg>
        <pc:picChg chg="del mod">
          <ac:chgData name="Shan Singh" userId="34ab476b-8296-469d-8819-22039a4a4043" providerId="ADAL" clId="{A31D85DD-D248-465E-9D39-B395AF417CAF}" dt="2021-08-06T13:06:57.421" v="3423" actId="478"/>
          <ac:picMkLst>
            <pc:docMk/>
            <pc:sldMk cId="202316502" sldId="2076138222"/>
            <ac:picMk id="15" creationId="{2F5E575E-06A3-4004-A1A3-601D4048EFD7}"/>
          </ac:picMkLst>
        </pc:picChg>
        <pc:picChg chg="mod">
          <ac:chgData name="Shan Singh" userId="34ab476b-8296-469d-8819-22039a4a4043" providerId="ADAL" clId="{A31D85DD-D248-465E-9D39-B395AF417CAF}" dt="2021-08-06T13:03:30.711" v="3395" actId="1076"/>
          <ac:picMkLst>
            <pc:docMk/>
            <pc:sldMk cId="202316502" sldId="2076138222"/>
            <ac:picMk id="19" creationId="{9FEE0926-1172-4BA5-B639-E0B694B63B13}"/>
          </ac:picMkLst>
        </pc:picChg>
        <pc:picChg chg="add mod">
          <ac:chgData name="Shan Singh" userId="34ab476b-8296-469d-8819-22039a4a4043" providerId="ADAL" clId="{A31D85DD-D248-465E-9D39-B395AF417CAF}" dt="2021-08-06T13:05:22.623" v="3410" actId="1076"/>
          <ac:picMkLst>
            <pc:docMk/>
            <pc:sldMk cId="202316502" sldId="2076138222"/>
            <ac:picMk id="22" creationId="{10FEB0AE-9812-4DE9-B9EA-2AF5FE5DC8E8}"/>
          </ac:picMkLst>
        </pc:picChg>
        <pc:picChg chg="add mod">
          <ac:chgData name="Shan Singh" userId="34ab476b-8296-469d-8819-22039a4a4043" providerId="ADAL" clId="{A31D85DD-D248-465E-9D39-B395AF417CAF}" dt="2021-08-06T13:05:17.190" v="3408" actId="1076"/>
          <ac:picMkLst>
            <pc:docMk/>
            <pc:sldMk cId="202316502" sldId="2076138222"/>
            <ac:picMk id="24" creationId="{ECA4C526-559E-447E-BEA7-733DC9C0390D}"/>
          </ac:picMkLst>
        </pc:picChg>
        <pc:picChg chg="add mod">
          <ac:chgData name="Shan Singh" userId="34ab476b-8296-469d-8819-22039a4a4043" providerId="ADAL" clId="{A31D85DD-D248-465E-9D39-B395AF417CAF}" dt="2021-08-06T13:05:12.460" v="3406" actId="1076"/>
          <ac:picMkLst>
            <pc:docMk/>
            <pc:sldMk cId="202316502" sldId="2076138222"/>
            <ac:picMk id="26" creationId="{60567B2F-C69D-4A45-A917-8378C6EE3AA9}"/>
          </ac:picMkLst>
        </pc:picChg>
        <pc:picChg chg="add mod">
          <ac:chgData name="Shan Singh" userId="34ab476b-8296-469d-8819-22039a4a4043" providerId="ADAL" clId="{A31D85DD-D248-465E-9D39-B395AF417CAF}" dt="2021-08-06T13:07:24.751" v="3437" actId="1076"/>
          <ac:picMkLst>
            <pc:docMk/>
            <pc:sldMk cId="202316502" sldId="2076138222"/>
            <ac:picMk id="28" creationId="{89F1772A-E009-434E-8BDF-91EE5C9C91FA}"/>
          </ac:picMkLst>
        </pc:picChg>
        <pc:picChg chg="add mod">
          <ac:chgData name="Shan Singh" userId="34ab476b-8296-469d-8819-22039a4a4043" providerId="ADAL" clId="{A31D85DD-D248-465E-9D39-B395AF417CAF}" dt="2021-08-06T13:07:29.365" v="3438" actId="1076"/>
          <ac:picMkLst>
            <pc:docMk/>
            <pc:sldMk cId="202316502" sldId="2076138222"/>
            <ac:picMk id="30" creationId="{3FB21BC5-0C57-4FCD-88D6-0B96B3DCC5D8}"/>
          </ac:picMkLst>
        </pc:picChg>
        <pc:picChg chg="add mod">
          <ac:chgData name="Shan Singh" userId="34ab476b-8296-469d-8819-22039a4a4043" providerId="ADAL" clId="{A31D85DD-D248-465E-9D39-B395AF417CAF}" dt="2021-08-06T13:08:48.035" v="3453" actId="1076"/>
          <ac:picMkLst>
            <pc:docMk/>
            <pc:sldMk cId="202316502" sldId="2076138222"/>
            <ac:picMk id="32" creationId="{FD526367-B751-480B-8145-798EDCA2EEA9}"/>
          </ac:picMkLst>
        </pc:picChg>
        <pc:picChg chg="add mod">
          <ac:chgData name="Shan Singh" userId="34ab476b-8296-469d-8819-22039a4a4043" providerId="ADAL" clId="{A31D85DD-D248-465E-9D39-B395AF417CAF}" dt="2021-08-06T13:08:46.538" v="3452" actId="1076"/>
          <ac:picMkLst>
            <pc:docMk/>
            <pc:sldMk cId="202316502" sldId="2076138222"/>
            <ac:picMk id="34" creationId="{7AADFD83-F127-4923-9E8B-3B559E954854}"/>
          </ac:picMkLst>
        </pc:picChg>
      </pc:sldChg>
      <pc:sldChg chg="addSp delSp modSp add mod ord delAnim modAnim modNotesTx">
        <pc:chgData name="Shan Singh" userId="34ab476b-8296-469d-8819-22039a4a4043" providerId="ADAL" clId="{A31D85DD-D248-465E-9D39-B395AF417CAF}" dt="2021-08-06T13:43:42.968" v="5342" actId="20577"/>
        <pc:sldMkLst>
          <pc:docMk/>
          <pc:sldMk cId="2857284245" sldId="2076138223"/>
        </pc:sldMkLst>
        <pc:spChg chg="mod">
          <ac:chgData name="Shan Singh" userId="34ab476b-8296-469d-8819-22039a4a4043" providerId="ADAL" clId="{A31D85DD-D248-465E-9D39-B395AF417CAF}" dt="2021-08-06T13:37:10.385" v="5176" actId="1035"/>
          <ac:spMkLst>
            <pc:docMk/>
            <pc:sldMk cId="2857284245" sldId="2076138223"/>
            <ac:spMk id="2" creationId="{A64DF03C-2511-415D-9C8E-0A98D22FABFD}"/>
          </ac:spMkLst>
        </pc:spChg>
        <pc:spChg chg="mod">
          <ac:chgData name="Shan Singh" userId="34ab476b-8296-469d-8819-22039a4a4043" providerId="ADAL" clId="{A31D85DD-D248-465E-9D39-B395AF417CAF}" dt="2021-08-06T13:20:32.748" v="4075" actId="1076"/>
          <ac:spMkLst>
            <pc:docMk/>
            <pc:sldMk cId="2857284245" sldId="2076138223"/>
            <ac:spMk id="4" creationId="{DBFED5CB-0F60-480C-8DFA-C6BECBE03F8D}"/>
          </ac:spMkLst>
        </pc:spChg>
        <pc:spChg chg="del">
          <ac:chgData name="Shan Singh" userId="34ab476b-8296-469d-8819-22039a4a4043" providerId="ADAL" clId="{A31D85DD-D248-465E-9D39-B395AF417CAF}" dt="2021-08-06T13:14:47.587" v="3694" actId="478"/>
          <ac:spMkLst>
            <pc:docMk/>
            <pc:sldMk cId="2857284245" sldId="2076138223"/>
            <ac:spMk id="5" creationId="{5AA85C42-A69D-45F7-8689-96FFBB319E94}"/>
          </ac:spMkLst>
        </pc:spChg>
        <pc:spChg chg="mod">
          <ac:chgData name="Shan Singh" userId="34ab476b-8296-469d-8819-22039a4a4043" providerId="ADAL" clId="{A31D85DD-D248-465E-9D39-B395AF417CAF}" dt="2021-08-06T13:42:41.819" v="5337" actId="1076"/>
          <ac:spMkLst>
            <pc:docMk/>
            <pc:sldMk cId="2857284245" sldId="2076138223"/>
            <ac:spMk id="6" creationId="{D1D7BF4A-6529-42D4-BD7F-359D82787FE2}"/>
          </ac:spMkLst>
        </pc:spChg>
        <pc:spChg chg="add mod">
          <ac:chgData name="Shan Singh" userId="34ab476b-8296-469d-8819-22039a4a4043" providerId="ADAL" clId="{A31D85DD-D248-465E-9D39-B395AF417CAF}" dt="2021-08-06T13:19:14.085" v="4056" actId="1076"/>
          <ac:spMkLst>
            <pc:docMk/>
            <pc:sldMk cId="2857284245" sldId="2076138223"/>
            <ac:spMk id="7" creationId="{F1AC4774-1F2D-4B3D-AD73-C246DE723316}"/>
          </ac:spMkLst>
        </pc:spChg>
        <pc:spChg chg="mod">
          <ac:chgData name="Shan Singh" userId="34ab476b-8296-469d-8819-22039a4a4043" providerId="ADAL" clId="{A31D85DD-D248-465E-9D39-B395AF417CAF}" dt="2021-08-06T13:19:14.085" v="4056" actId="1076"/>
          <ac:spMkLst>
            <pc:docMk/>
            <pc:sldMk cId="2857284245" sldId="2076138223"/>
            <ac:spMk id="8" creationId="{D18A1E48-C74E-4B7C-95F4-2342DAC963A9}"/>
          </ac:spMkLst>
        </pc:spChg>
        <pc:spChg chg="del">
          <ac:chgData name="Shan Singh" userId="34ab476b-8296-469d-8819-22039a4a4043" providerId="ADAL" clId="{A31D85DD-D248-465E-9D39-B395AF417CAF}" dt="2021-08-06T13:14:47.587" v="3694" actId="478"/>
          <ac:spMkLst>
            <pc:docMk/>
            <pc:sldMk cId="2857284245" sldId="2076138223"/>
            <ac:spMk id="14" creationId="{1281C049-E15F-436C-A652-3F66A6899ED4}"/>
          </ac:spMkLst>
        </pc:spChg>
        <pc:spChg chg="mod">
          <ac:chgData name="Shan Singh" userId="34ab476b-8296-469d-8819-22039a4a4043" providerId="ADAL" clId="{A31D85DD-D248-465E-9D39-B395AF417CAF}" dt="2021-08-06T13:42:31.215" v="5336" actId="1076"/>
          <ac:spMkLst>
            <pc:docMk/>
            <pc:sldMk cId="2857284245" sldId="2076138223"/>
            <ac:spMk id="16" creationId="{761524C3-C739-42C1-AFDF-1D1DFD88A017}"/>
          </ac:spMkLst>
        </pc:spChg>
        <pc:spChg chg="add mod">
          <ac:chgData name="Shan Singh" userId="34ab476b-8296-469d-8819-22039a4a4043" providerId="ADAL" clId="{A31D85DD-D248-465E-9D39-B395AF417CAF}" dt="2021-08-06T13:19:14.085" v="4056" actId="1076"/>
          <ac:spMkLst>
            <pc:docMk/>
            <pc:sldMk cId="2857284245" sldId="2076138223"/>
            <ac:spMk id="20" creationId="{6D6AC477-0427-4B0C-9873-3DD8FAAE7760}"/>
          </ac:spMkLst>
        </pc:spChg>
        <pc:spChg chg="add mod">
          <ac:chgData name="Shan Singh" userId="34ab476b-8296-469d-8819-22039a4a4043" providerId="ADAL" clId="{A31D85DD-D248-465E-9D39-B395AF417CAF}" dt="2021-08-06T13:19:58.785" v="4071" actId="1076"/>
          <ac:spMkLst>
            <pc:docMk/>
            <pc:sldMk cId="2857284245" sldId="2076138223"/>
            <ac:spMk id="21" creationId="{1A4E3ECE-4E05-46AF-B9B3-FA0250587F87}"/>
          </ac:spMkLst>
        </pc:spChg>
        <pc:picChg chg="mod">
          <ac:chgData name="Shan Singh" userId="34ab476b-8296-469d-8819-22039a4a4043" providerId="ADAL" clId="{A31D85DD-D248-465E-9D39-B395AF417CAF}" dt="2021-08-06T13:42:31.215" v="5336" actId="1076"/>
          <ac:picMkLst>
            <pc:docMk/>
            <pc:sldMk cId="2857284245" sldId="2076138223"/>
            <ac:picMk id="3" creationId="{73FDA74A-459A-4A62-B5CA-B99F27744E9F}"/>
          </ac:picMkLst>
        </pc:picChg>
        <pc:picChg chg="mod">
          <ac:chgData name="Shan Singh" userId="34ab476b-8296-469d-8819-22039a4a4043" providerId="ADAL" clId="{A31D85DD-D248-465E-9D39-B395AF417CAF}" dt="2021-08-06T13:42:41.819" v="5337" actId="1076"/>
          <ac:picMkLst>
            <pc:docMk/>
            <pc:sldMk cId="2857284245" sldId="2076138223"/>
            <ac:picMk id="11" creationId="{FAF3416E-60C7-418B-9076-D42243BD2F2A}"/>
          </ac:picMkLst>
        </pc:picChg>
        <pc:picChg chg="mod">
          <ac:chgData name="Shan Singh" userId="34ab476b-8296-469d-8819-22039a4a4043" providerId="ADAL" clId="{A31D85DD-D248-465E-9D39-B395AF417CAF}" dt="2021-08-06T13:42:31.215" v="5336" actId="1076"/>
          <ac:picMkLst>
            <pc:docMk/>
            <pc:sldMk cId="2857284245" sldId="2076138223"/>
            <ac:picMk id="13" creationId="{280CB69D-826C-413F-9AB4-1FB055C37C1A}"/>
          </ac:picMkLst>
        </pc:picChg>
        <pc:picChg chg="mod">
          <ac:chgData name="Shan Singh" userId="34ab476b-8296-469d-8819-22039a4a4043" providerId="ADAL" clId="{A31D85DD-D248-465E-9D39-B395AF417CAF}" dt="2021-08-06T13:42:31.215" v="5336" actId="1076"/>
          <ac:picMkLst>
            <pc:docMk/>
            <pc:sldMk cId="2857284245" sldId="2076138223"/>
            <ac:picMk id="15" creationId="{2F5E575E-06A3-4004-A1A3-601D4048EFD7}"/>
          </ac:picMkLst>
        </pc:picChg>
        <pc:picChg chg="mod">
          <ac:chgData name="Shan Singh" userId="34ab476b-8296-469d-8819-22039a4a4043" providerId="ADAL" clId="{A31D85DD-D248-465E-9D39-B395AF417CAF}" dt="2021-08-06T13:42:31.215" v="5336" actId="1076"/>
          <ac:picMkLst>
            <pc:docMk/>
            <pc:sldMk cId="2857284245" sldId="2076138223"/>
            <ac:picMk id="17" creationId="{3223BA57-5036-4487-B9EC-0C5AA794F0BE}"/>
          </ac:picMkLst>
        </pc:picChg>
        <pc:picChg chg="mod">
          <ac:chgData name="Shan Singh" userId="34ab476b-8296-469d-8819-22039a4a4043" providerId="ADAL" clId="{A31D85DD-D248-465E-9D39-B395AF417CAF}" dt="2021-08-06T13:20:32.748" v="4075" actId="1076"/>
          <ac:picMkLst>
            <pc:docMk/>
            <pc:sldMk cId="2857284245" sldId="2076138223"/>
            <ac:picMk id="19" creationId="{9FEE0926-1172-4BA5-B639-E0B694B63B13}"/>
          </ac:picMkLst>
        </pc:picChg>
        <pc:picChg chg="mod">
          <ac:chgData name="Shan Singh" userId="34ab476b-8296-469d-8819-22039a4a4043" providerId="ADAL" clId="{A31D85DD-D248-465E-9D39-B395AF417CAF}" dt="2021-08-06T13:42:31.215" v="5336" actId="1076"/>
          <ac:picMkLst>
            <pc:docMk/>
            <pc:sldMk cId="2857284245" sldId="2076138223"/>
            <ac:picMk id="1026" creationId="{A95CE646-E32F-46FF-BEE6-3F7D0ADB3DA9}"/>
          </ac:picMkLst>
        </pc:picChg>
        <pc:picChg chg="del">
          <ac:chgData name="Shan Singh" userId="34ab476b-8296-469d-8819-22039a4a4043" providerId="ADAL" clId="{A31D85DD-D248-465E-9D39-B395AF417CAF}" dt="2021-08-06T13:14:47.587" v="3694" actId="478"/>
          <ac:picMkLst>
            <pc:docMk/>
            <pc:sldMk cId="2857284245" sldId="2076138223"/>
            <ac:picMk id="2050" creationId="{C819DB6E-6B01-4811-9EAC-B03C9C0D3811}"/>
          </ac:picMkLst>
        </pc:picChg>
      </pc:sldChg>
      <pc:sldChg chg="addSp delSp modSp add mod modAnim">
        <pc:chgData name="Shan Singh" userId="34ab476b-8296-469d-8819-22039a4a4043" providerId="ADAL" clId="{A31D85DD-D248-465E-9D39-B395AF417CAF}" dt="2021-08-06T13:42:54.200" v="5339" actId="1076"/>
        <pc:sldMkLst>
          <pc:docMk/>
          <pc:sldMk cId="3838916647" sldId="2076138224"/>
        </pc:sldMkLst>
        <pc:spChg chg="del">
          <ac:chgData name="Shan Singh" userId="34ab476b-8296-469d-8819-22039a4a4043" providerId="ADAL" clId="{A31D85DD-D248-465E-9D39-B395AF417CAF}" dt="2021-08-06T13:25:06.874" v="4115" actId="478"/>
          <ac:spMkLst>
            <pc:docMk/>
            <pc:sldMk cId="3838916647" sldId="2076138224"/>
            <ac:spMk id="2" creationId="{A64DF03C-2511-415D-9C8E-0A98D22FABFD}"/>
          </ac:spMkLst>
        </pc:spChg>
        <pc:spChg chg="del">
          <ac:chgData name="Shan Singh" userId="34ab476b-8296-469d-8819-22039a4a4043" providerId="ADAL" clId="{A31D85DD-D248-465E-9D39-B395AF417CAF}" dt="2021-08-06T13:25:06.874" v="4115" actId="478"/>
          <ac:spMkLst>
            <pc:docMk/>
            <pc:sldMk cId="3838916647" sldId="2076138224"/>
            <ac:spMk id="4" creationId="{DBFED5CB-0F60-480C-8DFA-C6BECBE03F8D}"/>
          </ac:spMkLst>
        </pc:spChg>
        <pc:spChg chg="del">
          <ac:chgData name="Shan Singh" userId="34ab476b-8296-469d-8819-22039a4a4043" providerId="ADAL" clId="{A31D85DD-D248-465E-9D39-B395AF417CAF}" dt="2021-08-06T13:25:06.874" v="4115" actId="478"/>
          <ac:spMkLst>
            <pc:docMk/>
            <pc:sldMk cId="3838916647" sldId="2076138224"/>
            <ac:spMk id="6" creationId="{D1D7BF4A-6529-42D4-BD7F-359D82787FE2}"/>
          </ac:spMkLst>
        </pc:spChg>
        <pc:spChg chg="mod">
          <ac:chgData name="Shan Singh" userId="34ab476b-8296-469d-8819-22039a4a4043" providerId="ADAL" clId="{A31D85DD-D248-465E-9D39-B395AF417CAF}" dt="2021-08-06T13:24:57.496" v="4114" actId="20577"/>
          <ac:spMkLst>
            <pc:docMk/>
            <pc:sldMk cId="3838916647" sldId="2076138224"/>
            <ac:spMk id="8" creationId="{D18A1E48-C74E-4B7C-95F4-2342DAC963A9}"/>
          </ac:spMkLst>
        </pc:spChg>
        <pc:spChg chg="add del mod">
          <ac:chgData name="Shan Singh" userId="34ab476b-8296-469d-8819-22039a4a4043" providerId="ADAL" clId="{A31D85DD-D248-465E-9D39-B395AF417CAF}" dt="2021-08-06T13:25:15.351" v="4119" actId="478"/>
          <ac:spMkLst>
            <pc:docMk/>
            <pc:sldMk cId="3838916647" sldId="2076138224"/>
            <ac:spMk id="9" creationId="{CC3D0406-9C4D-4F32-8F98-55B039BB5643}"/>
          </ac:spMkLst>
        </pc:spChg>
        <pc:spChg chg="del">
          <ac:chgData name="Shan Singh" userId="34ab476b-8296-469d-8819-22039a4a4043" providerId="ADAL" clId="{A31D85DD-D248-465E-9D39-B395AF417CAF}" dt="2021-08-06T13:25:06.874" v="4115" actId="478"/>
          <ac:spMkLst>
            <pc:docMk/>
            <pc:sldMk cId="3838916647" sldId="2076138224"/>
            <ac:spMk id="16" creationId="{761524C3-C739-42C1-AFDF-1D1DFD88A017}"/>
          </ac:spMkLst>
        </pc:spChg>
        <pc:spChg chg="mod">
          <ac:chgData name="Shan Singh" userId="34ab476b-8296-469d-8819-22039a4a4043" providerId="ADAL" clId="{A31D85DD-D248-465E-9D39-B395AF417CAF}" dt="2021-08-06T13:27:33.884" v="4405" actId="33524"/>
          <ac:spMkLst>
            <pc:docMk/>
            <pc:sldMk cId="3838916647" sldId="2076138224"/>
            <ac:spMk id="20" creationId="{6D6AC477-0427-4B0C-9873-3DD8FAAE7760}"/>
          </ac:spMkLst>
        </pc:spChg>
        <pc:spChg chg="mod">
          <ac:chgData name="Shan Singh" userId="34ab476b-8296-469d-8819-22039a4a4043" providerId="ADAL" clId="{A31D85DD-D248-465E-9D39-B395AF417CAF}" dt="2021-08-06T13:24:47.447" v="4078" actId="20577"/>
          <ac:spMkLst>
            <pc:docMk/>
            <pc:sldMk cId="3838916647" sldId="2076138224"/>
            <ac:spMk id="21" creationId="{1A4E3ECE-4E05-46AF-B9B3-FA0250587F87}"/>
          </ac:spMkLst>
        </pc:spChg>
        <pc:spChg chg="add mod">
          <ac:chgData name="Shan Singh" userId="34ab476b-8296-469d-8819-22039a4a4043" providerId="ADAL" clId="{A31D85DD-D248-465E-9D39-B395AF417CAF}" dt="2021-08-06T13:26:24.357" v="4133" actId="1076"/>
          <ac:spMkLst>
            <pc:docMk/>
            <pc:sldMk cId="3838916647" sldId="2076138224"/>
            <ac:spMk id="22" creationId="{77BA6A21-4FEC-44BC-9B7B-7CFAABC2265C}"/>
          </ac:spMkLst>
        </pc:spChg>
        <pc:spChg chg="add mod">
          <ac:chgData name="Shan Singh" userId="34ab476b-8296-469d-8819-22039a4a4043" providerId="ADAL" clId="{A31D85DD-D248-465E-9D39-B395AF417CAF}" dt="2021-08-06T13:26:24.357" v="4133" actId="1076"/>
          <ac:spMkLst>
            <pc:docMk/>
            <pc:sldMk cId="3838916647" sldId="2076138224"/>
            <ac:spMk id="23" creationId="{A6725281-765E-428B-8996-536D575EA682}"/>
          </ac:spMkLst>
        </pc:spChg>
        <pc:spChg chg="add del mod">
          <ac:chgData name="Shan Singh" userId="34ab476b-8296-469d-8819-22039a4a4043" providerId="ADAL" clId="{A31D85DD-D248-465E-9D39-B395AF417CAF}" dt="2021-08-06T13:25:14.307" v="4118" actId="478"/>
          <ac:spMkLst>
            <pc:docMk/>
            <pc:sldMk cId="3838916647" sldId="2076138224"/>
            <ac:spMk id="24" creationId="{EDFF4DF9-1486-4BC8-A8DB-15F37992F76E}"/>
          </ac:spMkLst>
        </pc:spChg>
        <pc:spChg chg="add mod">
          <ac:chgData name="Shan Singh" userId="34ab476b-8296-469d-8819-22039a4a4043" providerId="ADAL" clId="{A31D85DD-D248-465E-9D39-B395AF417CAF}" dt="2021-08-06T13:42:48.761" v="5338" actId="1076"/>
          <ac:spMkLst>
            <pc:docMk/>
            <pc:sldMk cId="3838916647" sldId="2076138224"/>
            <ac:spMk id="27" creationId="{FC84ADA4-AD79-4FCF-8433-7FD6B7004C72}"/>
          </ac:spMkLst>
        </pc:spChg>
        <pc:spChg chg="add mod">
          <ac:chgData name="Shan Singh" userId="34ab476b-8296-469d-8819-22039a4a4043" providerId="ADAL" clId="{A31D85DD-D248-465E-9D39-B395AF417CAF}" dt="2021-08-06T13:42:54.200" v="5339" actId="1076"/>
          <ac:spMkLst>
            <pc:docMk/>
            <pc:sldMk cId="3838916647" sldId="2076138224"/>
            <ac:spMk id="28" creationId="{2B202409-7AA8-4456-8FE4-87B3A49ED944}"/>
          </ac:spMkLst>
        </pc:spChg>
        <pc:picChg chg="del">
          <ac:chgData name="Shan Singh" userId="34ab476b-8296-469d-8819-22039a4a4043" providerId="ADAL" clId="{A31D85DD-D248-465E-9D39-B395AF417CAF}" dt="2021-08-06T13:25:06.874" v="4115" actId="478"/>
          <ac:picMkLst>
            <pc:docMk/>
            <pc:sldMk cId="3838916647" sldId="2076138224"/>
            <ac:picMk id="3" creationId="{73FDA74A-459A-4A62-B5CA-B99F27744E9F}"/>
          </ac:picMkLst>
        </pc:picChg>
        <pc:picChg chg="del">
          <ac:chgData name="Shan Singh" userId="34ab476b-8296-469d-8819-22039a4a4043" providerId="ADAL" clId="{A31D85DD-D248-465E-9D39-B395AF417CAF}" dt="2021-08-06T13:25:06.874" v="4115" actId="478"/>
          <ac:picMkLst>
            <pc:docMk/>
            <pc:sldMk cId="3838916647" sldId="2076138224"/>
            <ac:picMk id="11" creationId="{FAF3416E-60C7-418B-9076-D42243BD2F2A}"/>
          </ac:picMkLst>
        </pc:picChg>
        <pc:picChg chg="del">
          <ac:chgData name="Shan Singh" userId="34ab476b-8296-469d-8819-22039a4a4043" providerId="ADAL" clId="{A31D85DD-D248-465E-9D39-B395AF417CAF}" dt="2021-08-06T13:25:06.874" v="4115" actId="478"/>
          <ac:picMkLst>
            <pc:docMk/>
            <pc:sldMk cId="3838916647" sldId="2076138224"/>
            <ac:picMk id="13" creationId="{280CB69D-826C-413F-9AB4-1FB055C37C1A}"/>
          </ac:picMkLst>
        </pc:picChg>
        <pc:picChg chg="del">
          <ac:chgData name="Shan Singh" userId="34ab476b-8296-469d-8819-22039a4a4043" providerId="ADAL" clId="{A31D85DD-D248-465E-9D39-B395AF417CAF}" dt="2021-08-06T13:25:06.874" v="4115" actId="478"/>
          <ac:picMkLst>
            <pc:docMk/>
            <pc:sldMk cId="3838916647" sldId="2076138224"/>
            <ac:picMk id="15" creationId="{2F5E575E-06A3-4004-A1A3-601D4048EFD7}"/>
          </ac:picMkLst>
        </pc:picChg>
        <pc:picChg chg="del">
          <ac:chgData name="Shan Singh" userId="34ab476b-8296-469d-8819-22039a4a4043" providerId="ADAL" clId="{A31D85DD-D248-465E-9D39-B395AF417CAF}" dt="2021-08-06T13:25:06.874" v="4115" actId="478"/>
          <ac:picMkLst>
            <pc:docMk/>
            <pc:sldMk cId="3838916647" sldId="2076138224"/>
            <ac:picMk id="17" creationId="{3223BA57-5036-4487-B9EC-0C5AA794F0BE}"/>
          </ac:picMkLst>
        </pc:picChg>
        <pc:picChg chg="del">
          <ac:chgData name="Shan Singh" userId="34ab476b-8296-469d-8819-22039a4a4043" providerId="ADAL" clId="{A31D85DD-D248-465E-9D39-B395AF417CAF}" dt="2021-08-06T13:25:06.874" v="4115" actId="478"/>
          <ac:picMkLst>
            <pc:docMk/>
            <pc:sldMk cId="3838916647" sldId="2076138224"/>
            <ac:picMk id="19" creationId="{9FEE0926-1172-4BA5-B639-E0B694B63B13}"/>
          </ac:picMkLst>
        </pc:picChg>
        <pc:picChg chg="add mod">
          <ac:chgData name="Shan Singh" userId="34ab476b-8296-469d-8819-22039a4a4043" providerId="ADAL" clId="{A31D85DD-D248-465E-9D39-B395AF417CAF}" dt="2021-08-06T13:42:48.761" v="5338" actId="1076"/>
          <ac:picMkLst>
            <pc:docMk/>
            <pc:sldMk cId="3838916647" sldId="2076138224"/>
            <ac:picMk id="25" creationId="{B69AFEA1-8D2A-4835-88D1-ACB87B31A753}"/>
          </ac:picMkLst>
        </pc:picChg>
        <pc:picChg chg="add mod">
          <ac:chgData name="Shan Singh" userId="34ab476b-8296-469d-8819-22039a4a4043" providerId="ADAL" clId="{A31D85DD-D248-465E-9D39-B395AF417CAF}" dt="2021-08-06T13:26:24.357" v="4133" actId="1076"/>
          <ac:picMkLst>
            <pc:docMk/>
            <pc:sldMk cId="3838916647" sldId="2076138224"/>
            <ac:picMk id="26" creationId="{29F7FFB1-BCE9-4C13-9625-D41FBE3FDE78}"/>
          </ac:picMkLst>
        </pc:picChg>
        <pc:picChg chg="add mod">
          <ac:chgData name="Shan Singh" userId="34ab476b-8296-469d-8819-22039a4a4043" providerId="ADAL" clId="{A31D85DD-D248-465E-9D39-B395AF417CAF}" dt="2021-08-06T13:42:54.200" v="5339" actId="1076"/>
          <ac:picMkLst>
            <pc:docMk/>
            <pc:sldMk cId="3838916647" sldId="2076138224"/>
            <ac:picMk id="29" creationId="{91D0D8C4-BBAF-4B58-8C2B-07C3404151BC}"/>
          </ac:picMkLst>
        </pc:picChg>
        <pc:picChg chg="add mod">
          <ac:chgData name="Shan Singh" userId="34ab476b-8296-469d-8819-22039a4a4043" providerId="ADAL" clId="{A31D85DD-D248-465E-9D39-B395AF417CAF}" dt="2021-08-06T13:42:54.200" v="5339" actId="1076"/>
          <ac:picMkLst>
            <pc:docMk/>
            <pc:sldMk cId="3838916647" sldId="2076138224"/>
            <ac:picMk id="30" creationId="{6008E3B9-2086-40AF-9C2F-C854E6A4D7CB}"/>
          </ac:picMkLst>
        </pc:picChg>
        <pc:picChg chg="add mod">
          <ac:chgData name="Shan Singh" userId="34ab476b-8296-469d-8819-22039a4a4043" providerId="ADAL" clId="{A31D85DD-D248-465E-9D39-B395AF417CAF}" dt="2021-08-06T13:42:54.200" v="5339" actId="1076"/>
          <ac:picMkLst>
            <pc:docMk/>
            <pc:sldMk cId="3838916647" sldId="2076138224"/>
            <ac:picMk id="31" creationId="{9D09FB05-40CB-4074-B464-FFE7C5156C45}"/>
          </ac:picMkLst>
        </pc:picChg>
        <pc:picChg chg="del">
          <ac:chgData name="Shan Singh" userId="34ab476b-8296-469d-8819-22039a4a4043" providerId="ADAL" clId="{A31D85DD-D248-465E-9D39-B395AF417CAF}" dt="2021-08-06T13:25:06.874" v="4115" actId="478"/>
          <ac:picMkLst>
            <pc:docMk/>
            <pc:sldMk cId="3838916647" sldId="2076138224"/>
            <ac:picMk id="1026" creationId="{A95CE646-E32F-46FF-BEE6-3F7D0ADB3DA9}"/>
          </ac:picMkLst>
        </pc:picChg>
      </pc:sldChg>
      <pc:sldChg chg="addSp delSp modSp add mod modAnim">
        <pc:chgData name="Shan Singh" userId="34ab476b-8296-469d-8819-22039a4a4043" providerId="ADAL" clId="{A31D85DD-D248-465E-9D39-B395AF417CAF}" dt="2021-08-06T13:37:39.639" v="5179"/>
        <pc:sldMkLst>
          <pc:docMk/>
          <pc:sldMk cId="2235647955" sldId="2076138225"/>
        </pc:sldMkLst>
        <pc:spChg chg="mod">
          <ac:chgData name="Shan Singh" userId="34ab476b-8296-469d-8819-22039a4a4043" providerId="ADAL" clId="{A31D85DD-D248-465E-9D39-B395AF417CAF}" dt="2021-08-06T13:31:53.139" v="4821" actId="20577"/>
          <ac:spMkLst>
            <pc:docMk/>
            <pc:sldMk cId="2235647955" sldId="2076138225"/>
            <ac:spMk id="8" creationId="{D18A1E48-C74E-4B7C-95F4-2342DAC963A9}"/>
          </ac:spMkLst>
        </pc:spChg>
        <pc:spChg chg="add mod">
          <ac:chgData name="Shan Singh" userId="34ab476b-8296-469d-8819-22039a4a4043" providerId="ADAL" clId="{A31D85DD-D248-465E-9D39-B395AF417CAF}" dt="2021-08-06T13:29:16.388" v="4476" actId="1076"/>
          <ac:spMkLst>
            <pc:docMk/>
            <pc:sldMk cId="2235647955" sldId="2076138225"/>
            <ac:spMk id="15" creationId="{86717A57-0F52-4C41-B26F-B16767A054E1}"/>
          </ac:spMkLst>
        </pc:spChg>
        <pc:spChg chg="add mod">
          <ac:chgData name="Shan Singh" userId="34ab476b-8296-469d-8819-22039a4a4043" providerId="ADAL" clId="{A31D85DD-D248-465E-9D39-B395AF417CAF}" dt="2021-08-06T13:30:48.321" v="4740" actId="20577"/>
          <ac:spMkLst>
            <pc:docMk/>
            <pc:sldMk cId="2235647955" sldId="2076138225"/>
            <ac:spMk id="16" creationId="{1F89804A-9F94-479C-8057-E6606B5B982C}"/>
          </ac:spMkLst>
        </pc:spChg>
        <pc:spChg chg="add mod">
          <ac:chgData name="Shan Singh" userId="34ab476b-8296-469d-8819-22039a4a4043" providerId="ADAL" clId="{A31D85DD-D248-465E-9D39-B395AF417CAF}" dt="2021-08-06T13:31:01.808" v="4742" actId="114"/>
          <ac:spMkLst>
            <pc:docMk/>
            <pc:sldMk cId="2235647955" sldId="2076138225"/>
            <ac:spMk id="17" creationId="{29B13185-75FA-4301-98E4-F8C0D0F27EE9}"/>
          </ac:spMkLst>
        </pc:spChg>
        <pc:spChg chg="mod">
          <ac:chgData name="Shan Singh" userId="34ab476b-8296-469d-8819-22039a4a4043" providerId="ADAL" clId="{A31D85DD-D248-465E-9D39-B395AF417CAF}" dt="2021-08-06T13:30:41.664" v="4732" actId="313"/>
          <ac:spMkLst>
            <pc:docMk/>
            <pc:sldMk cId="2235647955" sldId="2076138225"/>
            <ac:spMk id="20" creationId="{6D6AC477-0427-4B0C-9873-3DD8FAAE7760}"/>
          </ac:spMkLst>
        </pc:spChg>
        <pc:spChg chg="mod">
          <ac:chgData name="Shan Singh" userId="34ab476b-8296-469d-8819-22039a4a4043" providerId="ADAL" clId="{A31D85DD-D248-465E-9D39-B395AF417CAF}" dt="2021-08-06T13:28:16.932" v="4412" actId="20577"/>
          <ac:spMkLst>
            <pc:docMk/>
            <pc:sldMk cId="2235647955" sldId="2076138225"/>
            <ac:spMk id="21" creationId="{1A4E3ECE-4E05-46AF-B9B3-FA0250587F87}"/>
          </ac:spMkLst>
        </pc:spChg>
        <pc:spChg chg="del">
          <ac:chgData name="Shan Singh" userId="34ab476b-8296-469d-8819-22039a4a4043" providerId="ADAL" clId="{A31D85DD-D248-465E-9D39-B395AF417CAF}" dt="2021-08-06T13:29:10.111" v="4474" actId="478"/>
          <ac:spMkLst>
            <pc:docMk/>
            <pc:sldMk cId="2235647955" sldId="2076138225"/>
            <ac:spMk id="22" creationId="{77BA6A21-4FEC-44BC-9B7B-7CFAABC2265C}"/>
          </ac:spMkLst>
        </pc:spChg>
        <pc:spChg chg="del">
          <ac:chgData name="Shan Singh" userId="34ab476b-8296-469d-8819-22039a4a4043" providerId="ADAL" clId="{A31D85DD-D248-465E-9D39-B395AF417CAF}" dt="2021-08-06T13:29:10.111" v="4474" actId="478"/>
          <ac:spMkLst>
            <pc:docMk/>
            <pc:sldMk cId="2235647955" sldId="2076138225"/>
            <ac:spMk id="27" creationId="{FC84ADA4-AD79-4FCF-8433-7FD6B7004C72}"/>
          </ac:spMkLst>
        </pc:spChg>
        <pc:spChg chg="del">
          <ac:chgData name="Shan Singh" userId="34ab476b-8296-469d-8819-22039a4a4043" providerId="ADAL" clId="{A31D85DD-D248-465E-9D39-B395AF417CAF}" dt="2021-08-06T13:29:10.111" v="4474" actId="478"/>
          <ac:spMkLst>
            <pc:docMk/>
            <pc:sldMk cId="2235647955" sldId="2076138225"/>
            <ac:spMk id="28" creationId="{2B202409-7AA8-4456-8FE4-87B3A49ED944}"/>
          </ac:spMkLst>
        </pc:spChg>
        <pc:picChg chg="add mod">
          <ac:chgData name="Shan Singh" userId="34ab476b-8296-469d-8819-22039a4a4043" providerId="ADAL" clId="{A31D85DD-D248-465E-9D39-B395AF417CAF}" dt="2021-08-06T13:29:25.143" v="4478" actId="1076"/>
          <ac:picMkLst>
            <pc:docMk/>
            <pc:sldMk cId="2235647955" sldId="2076138225"/>
            <ac:picMk id="18" creationId="{3A6C2431-4747-4ABB-96C6-7CEB8042CE02}"/>
          </ac:picMkLst>
        </pc:picChg>
        <pc:picChg chg="add mod">
          <ac:chgData name="Shan Singh" userId="34ab476b-8296-469d-8819-22039a4a4043" providerId="ADAL" clId="{A31D85DD-D248-465E-9D39-B395AF417CAF}" dt="2021-08-06T13:29:20.758" v="4477" actId="1076"/>
          <ac:picMkLst>
            <pc:docMk/>
            <pc:sldMk cId="2235647955" sldId="2076138225"/>
            <ac:picMk id="19" creationId="{42153944-1B31-44D5-B02C-768B8FDAA10B}"/>
          </ac:picMkLst>
        </pc:picChg>
        <pc:picChg chg="add mod">
          <ac:chgData name="Shan Singh" userId="34ab476b-8296-469d-8819-22039a4a4043" providerId="ADAL" clId="{A31D85DD-D248-465E-9D39-B395AF417CAF}" dt="2021-08-06T13:29:16.388" v="4476" actId="1076"/>
          <ac:picMkLst>
            <pc:docMk/>
            <pc:sldMk cId="2235647955" sldId="2076138225"/>
            <ac:picMk id="24" creationId="{3298766E-407F-49E0-9899-B01A3B8AB97D}"/>
          </ac:picMkLst>
        </pc:picChg>
        <pc:picChg chg="del">
          <ac:chgData name="Shan Singh" userId="34ab476b-8296-469d-8819-22039a4a4043" providerId="ADAL" clId="{A31D85DD-D248-465E-9D39-B395AF417CAF}" dt="2021-08-06T13:29:10.111" v="4474" actId="478"/>
          <ac:picMkLst>
            <pc:docMk/>
            <pc:sldMk cId="2235647955" sldId="2076138225"/>
            <ac:picMk id="25" creationId="{B69AFEA1-8D2A-4835-88D1-ACB87B31A753}"/>
          </ac:picMkLst>
        </pc:picChg>
        <pc:picChg chg="del">
          <ac:chgData name="Shan Singh" userId="34ab476b-8296-469d-8819-22039a4a4043" providerId="ADAL" clId="{A31D85DD-D248-465E-9D39-B395AF417CAF}" dt="2021-08-06T13:29:10.111" v="4474" actId="478"/>
          <ac:picMkLst>
            <pc:docMk/>
            <pc:sldMk cId="2235647955" sldId="2076138225"/>
            <ac:picMk id="26" creationId="{29F7FFB1-BCE9-4C13-9625-D41FBE3FDE78}"/>
          </ac:picMkLst>
        </pc:picChg>
        <pc:picChg chg="del">
          <ac:chgData name="Shan Singh" userId="34ab476b-8296-469d-8819-22039a4a4043" providerId="ADAL" clId="{A31D85DD-D248-465E-9D39-B395AF417CAF}" dt="2021-08-06T13:29:10.111" v="4474" actId="478"/>
          <ac:picMkLst>
            <pc:docMk/>
            <pc:sldMk cId="2235647955" sldId="2076138225"/>
            <ac:picMk id="29" creationId="{91D0D8C4-BBAF-4B58-8C2B-07C3404151BC}"/>
          </ac:picMkLst>
        </pc:picChg>
        <pc:picChg chg="del">
          <ac:chgData name="Shan Singh" userId="34ab476b-8296-469d-8819-22039a4a4043" providerId="ADAL" clId="{A31D85DD-D248-465E-9D39-B395AF417CAF}" dt="2021-08-06T13:29:10.111" v="4474" actId="478"/>
          <ac:picMkLst>
            <pc:docMk/>
            <pc:sldMk cId="2235647955" sldId="2076138225"/>
            <ac:picMk id="30" creationId="{6008E3B9-2086-40AF-9C2F-C854E6A4D7CB}"/>
          </ac:picMkLst>
        </pc:picChg>
        <pc:picChg chg="del">
          <ac:chgData name="Shan Singh" userId="34ab476b-8296-469d-8819-22039a4a4043" providerId="ADAL" clId="{A31D85DD-D248-465E-9D39-B395AF417CAF}" dt="2021-08-06T13:29:10.111" v="4474" actId="478"/>
          <ac:picMkLst>
            <pc:docMk/>
            <pc:sldMk cId="2235647955" sldId="2076138225"/>
            <ac:picMk id="31" creationId="{9D09FB05-40CB-4074-B464-FFE7C5156C45}"/>
          </ac:picMkLst>
        </pc:picChg>
      </pc:sldChg>
      <pc:sldChg chg="modSp add mod modAnim">
        <pc:chgData name="Shan Singh" userId="34ab476b-8296-469d-8819-22039a4a4043" providerId="ADAL" clId="{A31D85DD-D248-465E-9D39-B395AF417CAF}" dt="2021-08-06T13:50:15.433" v="5343" actId="1076"/>
        <pc:sldMkLst>
          <pc:docMk/>
          <pc:sldMk cId="273798363" sldId="2076138226"/>
        </pc:sldMkLst>
        <pc:spChg chg="mod">
          <ac:chgData name="Shan Singh" userId="34ab476b-8296-469d-8819-22039a4a4043" providerId="ADAL" clId="{A31D85DD-D248-465E-9D39-B395AF417CAF}" dt="2021-08-06T13:39:48.341" v="5332" actId="20577"/>
          <ac:spMkLst>
            <pc:docMk/>
            <pc:sldMk cId="273798363" sldId="2076138226"/>
            <ac:spMk id="8" creationId="{D18A1E48-C74E-4B7C-95F4-2342DAC963A9}"/>
          </ac:spMkLst>
        </pc:spChg>
        <pc:spChg chg="mod">
          <ac:chgData name="Shan Singh" userId="34ab476b-8296-469d-8819-22039a4a4043" providerId="ADAL" clId="{A31D85DD-D248-465E-9D39-B395AF417CAF}" dt="2021-08-06T13:39:44.902" v="5331" actId="20577"/>
          <ac:spMkLst>
            <pc:docMk/>
            <pc:sldMk cId="273798363" sldId="2076138226"/>
            <ac:spMk id="20" creationId="{6D6AC477-0427-4B0C-9873-3DD8FAAE7760}"/>
          </ac:spMkLst>
        </pc:spChg>
        <pc:spChg chg="mod">
          <ac:chgData name="Shan Singh" userId="34ab476b-8296-469d-8819-22039a4a4043" providerId="ADAL" clId="{A31D85DD-D248-465E-9D39-B395AF417CAF}" dt="2021-08-06T13:31:18.639" v="4745" actId="20577"/>
          <ac:spMkLst>
            <pc:docMk/>
            <pc:sldMk cId="273798363" sldId="2076138226"/>
            <ac:spMk id="21" creationId="{1A4E3ECE-4E05-46AF-B9B3-FA0250587F87}"/>
          </ac:spMkLst>
        </pc:spChg>
        <pc:picChg chg="mod">
          <ac:chgData name="Shan Singh" userId="34ab476b-8296-469d-8819-22039a4a4043" providerId="ADAL" clId="{A31D85DD-D248-465E-9D39-B395AF417CAF}" dt="2021-08-06T13:50:15.433" v="5343" actId="1076"/>
          <ac:picMkLst>
            <pc:docMk/>
            <pc:sldMk cId="273798363" sldId="2076138226"/>
            <ac:picMk id="24" creationId="{3298766E-407F-49E0-9899-B01A3B8AB97D}"/>
          </ac:picMkLst>
        </pc:picChg>
      </pc:sldChg>
      <pc:sldChg chg="addSp delSp modSp add mod modAnim">
        <pc:chgData name="Shan Singh" userId="34ab476b-8296-469d-8819-22039a4a4043" providerId="ADAL" clId="{A31D85DD-D248-465E-9D39-B395AF417CAF}" dt="2021-08-06T13:37:43.675" v="5181"/>
        <pc:sldMkLst>
          <pc:docMk/>
          <pc:sldMk cId="3968014332" sldId="2076138227"/>
        </pc:sldMkLst>
        <pc:spChg chg="add del mod">
          <ac:chgData name="Shan Singh" userId="34ab476b-8296-469d-8819-22039a4a4043" providerId="ADAL" clId="{A31D85DD-D248-465E-9D39-B395AF417CAF}" dt="2021-08-06T13:32:28.257" v="4863" actId="478"/>
          <ac:spMkLst>
            <pc:docMk/>
            <pc:sldMk cId="3968014332" sldId="2076138227"/>
            <ac:spMk id="3" creationId="{3B93EF9F-4E2F-4C2C-899C-4751D1DB00D8}"/>
          </ac:spMkLst>
        </pc:spChg>
        <pc:spChg chg="add mod">
          <ac:chgData name="Shan Singh" userId="34ab476b-8296-469d-8819-22039a4a4043" providerId="ADAL" clId="{A31D85DD-D248-465E-9D39-B395AF417CAF}" dt="2021-08-06T13:32:33.900" v="4865" actId="1076"/>
          <ac:spMkLst>
            <pc:docMk/>
            <pc:sldMk cId="3968014332" sldId="2076138227"/>
            <ac:spMk id="5" creationId="{EF4A3E4E-FFF9-4EBC-84B1-4768E55C4069}"/>
          </ac:spMkLst>
        </pc:spChg>
        <pc:spChg chg="add mod">
          <ac:chgData name="Shan Singh" userId="34ab476b-8296-469d-8819-22039a4a4043" providerId="ADAL" clId="{A31D85DD-D248-465E-9D39-B395AF417CAF}" dt="2021-08-06T13:32:56.707" v="4868" actId="1076"/>
          <ac:spMkLst>
            <pc:docMk/>
            <pc:sldMk cId="3968014332" sldId="2076138227"/>
            <ac:spMk id="6" creationId="{D70339D5-C3E2-4A0A-828C-2D617618B9A9}"/>
          </ac:spMkLst>
        </pc:spChg>
        <pc:spChg chg="mod">
          <ac:chgData name="Shan Singh" userId="34ab476b-8296-469d-8819-22039a4a4043" providerId="ADAL" clId="{A31D85DD-D248-465E-9D39-B395AF417CAF}" dt="2021-08-06T13:32:10.634" v="4861" actId="20577"/>
          <ac:spMkLst>
            <pc:docMk/>
            <pc:sldMk cId="3968014332" sldId="2076138227"/>
            <ac:spMk id="8" creationId="{D18A1E48-C74E-4B7C-95F4-2342DAC963A9}"/>
          </ac:spMkLst>
        </pc:spChg>
        <pc:spChg chg="add mod">
          <ac:chgData name="Shan Singh" userId="34ab476b-8296-469d-8819-22039a4a4043" providerId="ADAL" clId="{A31D85DD-D248-465E-9D39-B395AF417CAF}" dt="2021-08-06T13:33:01.717" v="4869" actId="1076"/>
          <ac:spMkLst>
            <pc:docMk/>
            <pc:sldMk cId="3968014332" sldId="2076138227"/>
            <ac:spMk id="9" creationId="{55483EEE-4990-45DB-9F93-7BE454266728}"/>
          </ac:spMkLst>
        </pc:spChg>
        <pc:spChg chg="del">
          <ac:chgData name="Shan Singh" userId="34ab476b-8296-469d-8819-22039a4a4043" providerId="ADAL" clId="{A31D85DD-D248-465E-9D39-B395AF417CAF}" dt="2021-08-06T13:32:26.350" v="4862" actId="478"/>
          <ac:spMkLst>
            <pc:docMk/>
            <pc:sldMk cId="3968014332" sldId="2076138227"/>
            <ac:spMk id="15" creationId="{86717A57-0F52-4C41-B26F-B16767A054E1}"/>
          </ac:spMkLst>
        </pc:spChg>
        <pc:spChg chg="del">
          <ac:chgData name="Shan Singh" userId="34ab476b-8296-469d-8819-22039a4a4043" providerId="ADAL" clId="{A31D85DD-D248-465E-9D39-B395AF417CAF}" dt="2021-08-06T13:32:26.350" v="4862" actId="478"/>
          <ac:spMkLst>
            <pc:docMk/>
            <pc:sldMk cId="3968014332" sldId="2076138227"/>
            <ac:spMk id="16" creationId="{1F89804A-9F94-479C-8057-E6606B5B982C}"/>
          </ac:spMkLst>
        </pc:spChg>
        <pc:spChg chg="del">
          <ac:chgData name="Shan Singh" userId="34ab476b-8296-469d-8819-22039a4a4043" providerId="ADAL" clId="{A31D85DD-D248-465E-9D39-B395AF417CAF}" dt="2021-08-06T13:32:26.350" v="4862" actId="478"/>
          <ac:spMkLst>
            <pc:docMk/>
            <pc:sldMk cId="3968014332" sldId="2076138227"/>
            <ac:spMk id="17" creationId="{29B13185-75FA-4301-98E4-F8C0D0F27EE9}"/>
          </ac:spMkLst>
        </pc:spChg>
        <pc:spChg chg="mod">
          <ac:chgData name="Shan Singh" userId="34ab476b-8296-469d-8819-22039a4a4043" providerId="ADAL" clId="{A31D85DD-D248-465E-9D39-B395AF417CAF}" dt="2021-08-06T13:34:48.554" v="5168" actId="20577"/>
          <ac:spMkLst>
            <pc:docMk/>
            <pc:sldMk cId="3968014332" sldId="2076138227"/>
            <ac:spMk id="20" creationId="{6D6AC477-0427-4B0C-9873-3DD8FAAE7760}"/>
          </ac:spMkLst>
        </pc:spChg>
        <pc:spChg chg="mod">
          <ac:chgData name="Shan Singh" userId="34ab476b-8296-469d-8819-22039a4a4043" providerId="ADAL" clId="{A31D85DD-D248-465E-9D39-B395AF417CAF}" dt="2021-08-06T13:31:25.340" v="4747" actId="20577"/>
          <ac:spMkLst>
            <pc:docMk/>
            <pc:sldMk cId="3968014332" sldId="2076138227"/>
            <ac:spMk id="21" creationId="{1A4E3ECE-4E05-46AF-B9B3-FA0250587F87}"/>
          </ac:spMkLst>
        </pc:spChg>
        <pc:picChg chg="add mod">
          <ac:chgData name="Shan Singh" userId="34ab476b-8296-469d-8819-22039a4a4043" providerId="ADAL" clId="{A31D85DD-D248-465E-9D39-B395AF417CAF}" dt="2021-08-06T13:32:33.900" v="4865" actId="1076"/>
          <ac:picMkLst>
            <pc:docMk/>
            <pc:sldMk cId="3968014332" sldId="2076138227"/>
            <ac:picMk id="4" creationId="{3747EA25-55A5-4582-AB01-D1A21B0B0257}"/>
          </ac:picMkLst>
        </pc:picChg>
        <pc:picChg chg="add mod">
          <ac:chgData name="Shan Singh" userId="34ab476b-8296-469d-8819-22039a4a4043" providerId="ADAL" clId="{A31D85DD-D248-465E-9D39-B395AF417CAF}" dt="2021-08-06T13:32:33.900" v="4865" actId="1076"/>
          <ac:picMkLst>
            <pc:docMk/>
            <pc:sldMk cId="3968014332" sldId="2076138227"/>
            <ac:picMk id="10" creationId="{BBFCF1A2-2B83-4A99-AA49-B53C9A0DB868}"/>
          </ac:picMkLst>
        </pc:picChg>
        <pc:picChg chg="add mod">
          <ac:chgData name="Shan Singh" userId="34ab476b-8296-469d-8819-22039a4a4043" providerId="ADAL" clId="{A31D85DD-D248-465E-9D39-B395AF417CAF}" dt="2021-08-06T13:32:33.900" v="4865" actId="1076"/>
          <ac:picMkLst>
            <pc:docMk/>
            <pc:sldMk cId="3968014332" sldId="2076138227"/>
            <ac:picMk id="11" creationId="{EC20C5FB-FEFF-4DD7-B8B4-A0C8B0CB69F2}"/>
          </ac:picMkLst>
        </pc:picChg>
        <pc:picChg chg="add mod">
          <ac:chgData name="Shan Singh" userId="34ab476b-8296-469d-8819-22039a4a4043" providerId="ADAL" clId="{A31D85DD-D248-465E-9D39-B395AF417CAF}" dt="2021-08-06T13:32:33.900" v="4865" actId="1076"/>
          <ac:picMkLst>
            <pc:docMk/>
            <pc:sldMk cId="3968014332" sldId="2076138227"/>
            <ac:picMk id="12" creationId="{8CE94D25-77DA-4FB3-A708-1D8D14B10064}"/>
          </ac:picMkLst>
        </pc:picChg>
        <pc:picChg chg="add mod">
          <ac:chgData name="Shan Singh" userId="34ab476b-8296-469d-8819-22039a4a4043" providerId="ADAL" clId="{A31D85DD-D248-465E-9D39-B395AF417CAF}" dt="2021-08-06T13:32:56.707" v="4868" actId="1076"/>
          <ac:picMkLst>
            <pc:docMk/>
            <pc:sldMk cId="3968014332" sldId="2076138227"/>
            <ac:picMk id="13" creationId="{BE937F94-5A4E-40FF-8355-2D68987EBAF6}"/>
          </ac:picMkLst>
        </pc:picChg>
        <pc:picChg chg="add mod">
          <ac:chgData name="Shan Singh" userId="34ab476b-8296-469d-8819-22039a4a4043" providerId="ADAL" clId="{A31D85DD-D248-465E-9D39-B395AF417CAF}" dt="2021-08-06T13:33:01.717" v="4869" actId="1076"/>
          <ac:picMkLst>
            <pc:docMk/>
            <pc:sldMk cId="3968014332" sldId="2076138227"/>
            <ac:picMk id="14" creationId="{08388E76-65E6-4354-B962-075C43CA4D0A}"/>
          </ac:picMkLst>
        </pc:picChg>
        <pc:picChg chg="del">
          <ac:chgData name="Shan Singh" userId="34ab476b-8296-469d-8819-22039a4a4043" providerId="ADAL" clId="{A31D85DD-D248-465E-9D39-B395AF417CAF}" dt="2021-08-06T13:32:26.350" v="4862" actId="478"/>
          <ac:picMkLst>
            <pc:docMk/>
            <pc:sldMk cId="3968014332" sldId="2076138227"/>
            <ac:picMk id="18" creationId="{3A6C2431-4747-4ABB-96C6-7CEB8042CE02}"/>
          </ac:picMkLst>
        </pc:picChg>
        <pc:picChg chg="del">
          <ac:chgData name="Shan Singh" userId="34ab476b-8296-469d-8819-22039a4a4043" providerId="ADAL" clId="{A31D85DD-D248-465E-9D39-B395AF417CAF}" dt="2021-08-06T13:32:26.350" v="4862" actId="478"/>
          <ac:picMkLst>
            <pc:docMk/>
            <pc:sldMk cId="3968014332" sldId="2076138227"/>
            <ac:picMk id="19" creationId="{42153944-1B31-44D5-B02C-768B8FDAA10B}"/>
          </ac:picMkLst>
        </pc:picChg>
        <pc:picChg chg="del">
          <ac:chgData name="Shan Singh" userId="34ab476b-8296-469d-8819-22039a4a4043" providerId="ADAL" clId="{A31D85DD-D248-465E-9D39-B395AF417CAF}" dt="2021-08-06T13:32:26.350" v="4862" actId="478"/>
          <ac:picMkLst>
            <pc:docMk/>
            <pc:sldMk cId="3968014332" sldId="2076138227"/>
            <ac:picMk id="24" creationId="{3298766E-407F-49E0-9899-B01A3B8AB97D}"/>
          </ac:picMkLst>
        </pc:picChg>
        <pc:picChg chg="add mod">
          <ac:chgData name="Shan Singh" userId="34ab476b-8296-469d-8819-22039a4a4043" providerId="ADAL" clId="{A31D85DD-D248-465E-9D39-B395AF417CAF}" dt="2021-08-06T13:33:01.717" v="4869" actId="1076"/>
          <ac:picMkLst>
            <pc:docMk/>
            <pc:sldMk cId="3968014332" sldId="2076138227"/>
            <ac:picMk id="34" creationId="{8DC460EC-1565-48D1-8144-9A54B6C543F7}"/>
          </ac:picMkLst>
        </pc:picChg>
      </pc:sldChg>
      <pc:sldMasterChg chg="delSldLayout">
        <pc:chgData name="Shan Singh" userId="34ab476b-8296-469d-8819-22039a4a4043" providerId="ADAL" clId="{A31D85DD-D248-465E-9D39-B395AF417CAF}" dt="2021-08-03T10:54:30.895" v="124" actId="47"/>
        <pc:sldMasterMkLst>
          <pc:docMk/>
          <pc:sldMasterMk cId="4018422365" sldId="2147483660"/>
        </pc:sldMasterMkLst>
        <pc:sldLayoutChg chg="del">
          <pc:chgData name="Shan Singh" userId="34ab476b-8296-469d-8819-22039a4a4043" providerId="ADAL" clId="{A31D85DD-D248-465E-9D39-B395AF417CAF}" dt="2021-08-03T10:54:30.895" v="124" actId="47"/>
          <pc:sldLayoutMkLst>
            <pc:docMk/>
            <pc:sldMasterMk cId="4018422365" sldId="2147483660"/>
            <pc:sldLayoutMk cId="2973214784" sldId="2147483741"/>
          </pc:sldLayoutMkLst>
        </pc:sldLayoutChg>
      </pc:sldMasterChg>
      <pc:sldMasterChg chg="addSldLayout modSldLayout">
        <pc:chgData name="Shan Singh" userId="34ab476b-8296-469d-8819-22039a4a4043" providerId="ADAL" clId="{A31D85DD-D248-465E-9D39-B395AF417CAF}" dt="2021-08-03T11:24:40.358" v="1283" actId="22"/>
        <pc:sldMasterMkLst>
          <pc:docMk/>
          <pc:sldMasterMk cId="1110104005" sldId="2147483741"/>
        </pc:sldMasterMkLst>
        <pc:sldLayoutChg chg="add mod">
          <pc:chgData name="Shan Singh" userId="34ab476b-8296-469d-8819-22039a4a4043" providerId="ADAL" clId="{A31D85DD-D248-465E-9D39-B395AF417CAF}" dt="2021-08-03T11:24:40.358" v="1283" actId="22"/>
          <pc:sldLayoutMkLst>
            <pc:docMk/>
            <pc:sldMasterMk cId="1110104005" sldId="2147483741"/>
            <pc:sldLayoutMk cId="3455838167" sldId="2147483822"/>
          </pc:sldLayoutMkLst>
        </pc:sldLayoutChg>
      </pc:sldMasterChg>
    </pc:docChg>
  </pc:docChgLst>
  <pc:docChgLst>
    <pc:chgData name="Johan Sciard" userId="62c222b0-b8ec-433e-abcd-2a441bd71b9d" providerId="ADAL" clId="{50D40FF5-2A3C-4427-B4AA-2FD3CC0BBE8D}"/>
    <pc:docChg chg="undo custSel addSld modSld">
      <pc:chgData name="Johan Sciard" userId="62c222b0-b8ec-433e-abcd-2a441bd71b9d" providerId="ADAL" clId="{50D40FF5-2A3C-4427-B4AA-2FD3CC0BBE8D}" dt="2021-08-06T15:15:11.005" v="3158" actId="20577"/>
      <pc:docMkLst>
        <pc:docMk/>
      </pc:docMkLst>
      <pc:sldChg chg="modSp mod">
        <pc:chgData name="Johan Sciard" userId="62c222b0-b8ec-433e-abcd-2a441bd71b9d" providerId="ADAL" clId="{50D40FF5-2A3C-4427-B4AA-2FD3CC0BBE8D}" dt="2021-08-06T10:29:24.776" v="1239" actId="403"/>
        <pc:sldMkLst>
          <pc:docMk/>
          <pc:sldMk cId="2570180403" sldId="2076138195"/>
        </pc:sldMkLst>
        <pc:spChg chg="mod">
          <ac:chgData name="Johan Sciard" userId="62c222b0-b8ec-433e-abcd-2a441bd71b9d" providerId="ADAL" clId="{50D40FF5-2A3C-4427-B4AA-2FD3CC0BBE8D}" dt="2021-08-06T10:29:24.776" v="1239" actId="403"/>
          <ac:spMkLst>
            <pc:docMk/>
            <pc:sldMk cId="2570180403" sldId="2076138195"/>
            <ac:spMk id="4" creationId="{DBFED5CB-0F60-480C-8DFA-C6BECBE03F8D}"/>
          </ac:spMkLst>
        </pc:spChg>
      </pc:sldChg>
      <pc:sldChg chg="modSp mod">
        <pc:chgData name="Johan Sciard" userId="62c222b0-b8ec-433e-abcd-2a441bd71b9d" providerId="ADAL" clId="{50D40FF5-2A3C-4427-B4AA-2FD3CC0BBE8D}" dt="2021-08-06T10:15:07.785" v="697" actId="20577"/>
        <pc:sldMkLst>
          <pc:docMk/>
          <pc:sldMk cId="3224008311" sldId="2076138209"/>
        </pc:sldMkLst>
        <pc:spChg chg="mod">
          <ac:chgData name="Johan Sciard" userId="62c222b0-b8ec-433e-abcd-2a441bd71b9d" providerId="ADAL" clId="{50D40FF5-2A3C-4427-B4AA-2FD3CC0BBE8D}" dt="2021-08-06T10:15:07.785" v="697" actId="20577"/>
          <ac:spMkLst>
            <pc:docMk/>
            <pc:sldMk cId="3224008311" sldId="2076138209"/>
            <ac:spMk id="6" creationId="{00000000-0000-0000-0000-000000000000}"/>
          </ac:spMkLst>
        </pc:spChg>
        <pc:spChg chg="mod">
          <ac:chgData name="Johan Sciard" userId="62c222b0-b8ec-433e-abcd-2a441bd71b9d" providerId="ADAL" clId="{50D40FF5-2A3C-4427-B4AA-2FD3CC0BBE8D}" dt="2021-08-06T10:13:56.836" v="669" actId="20577"/>
          <ac:spMkLst>
            <pc:docMk/>
            <pc:sldMk cId="3224008311" sldId="2076138209"/>
            <ac:spMk id="10" creationId="{0C6C3C41-E39F-45C0-B36B-13C98F9252C1}"/>
          </ac:spMkLst>
        </pc:spChg>
      </pc:sldChg>
      <pc:sldChg chg="modSp mod">
        <pc:chgData name="Johan Sciard" userId="62c222b0-b8ec-433e-abcd-2a441bd71b9d" providerId="ADAL" clId="{50D40FF5-2A3C-4427-B4AA-2FD3CC0BBE8D}" dt="2021-08-06T10:05:23.273" v="269" actId="20577"/>
        <pc:sldMkLst>
          <pc:docMk/>
          <pc:sldMk cId="2699697495" sldId="2076138215"/>
        </pc:sldMkLst>
        <pc:spChg chg="mod">
          <ac:chgData name="Johan Sciard" userId="62c222b0-b8ec-433e-abcd-2a441bd71b9d" providerId="ADAL" clId="{50D40FF5-2A3C-4427-B4AA-2FD3CC0BBE8D}" dt="2021-08-06T10:05:23.273" v="269" actId="20577"/>
          <ac:spMkLst>
            <pc:docMk/>
            <pc:sldMk cId="2699697495" sldId="2076138215"/>
            <ac:spMk id="6" creationId="{00000000-0000-0000-0000-000000000000}"/>
          </ac:spMkLst>
        </pc:spChg>
      </pc:sldChg>
      <pc:sldChg chg="addSp delSp modSp add mod modNotesTx">
        <pc:chgData name="Johan Sciard" userId="62c222b0-b8ec-433e-abcd-2a441bd71b9d" providerId="ADAL" clId="{50D40FF5-2A3C-4427-B4AA-2FD3CC0BBE8D}" dt="2021-08-06T10:53:40.237" v="1697" actId="20577"/>
        <pc:sldMkLst>
          <pc:docMk/>
          <pc:sldMk cId="393082510" sldId="2076138218"/>
        </pc:sldMkLst>
        <pc:spChg chg="mod">
          <ac:chgData name="Johan Sciard" userId="62c222b0-b8ec-433e-abcd-2a441bd71b9d" providerId="ADAL" clId="{50D40FF5-2A3C-4427-B4AA-2FD3CC0BBE8D}" dt="2021-08-06T10:53:40.237" v="1697" actId="20577"/>
          <ac:spMkLst>
            <pc:docMk/>
            <pc:sldMk cId="393082510" sldId="2076138218"/>
            <ac:spMk id="4" creationId="{DBFED5CB-0F60-480C-8DFA-C6BECBE03F8D}"/>
          </ac:spMkLst>
        </pc:spChg>
        <pc:spChg chg="add mod">
          <ac:chgData name="Johan Sciard" userId="62c222b0-b8ec-433e-abcd-2a441bd71b9d" providerId="ADAL" clId="{50D40FF5-2A3C-4427-B4AA-2FD3CC0BBE8D}" dt="2021-08-06T10:51:55.679" v="1671" actId="20577"/>
          <ac:spMkLst>
            <pc:docMk/>
            <pc:sldMk cId="393082510" sldId="2076138218"/>
            <ac:spMk id="6" creationId="{D1D7BF4A-6529-42D4-BD7F-359D82787FE2}"/>
          </ac:spMkLst>
        </pc:spChg>
        <pc:spChg chg="mod">
          <ac:chgData name="Johan Sciard" userId="62c222b0-b8ec-433e-abcd-2a441bd71b9d" providerId="ADAL" clId="{50D40FF5-2A3C-4427-B4AA-2FD3CC0BBE8D}" dt="2021-08-06T10:53:27.479" v="1691" actId="20577"/>
          <ac:spMkLst>
            <pc:docMk/>
            <pc:sldMk cId="393082510" sldId="2076138218"/>
            <ac:spMk id="14" creationId="{1281C049-E15F-436C-A652-3F66A6899ED4}"/>
          </ac:spMkLst>
        </pc:spChg>
        <pc:spChg chg="add mod">
          <ac:chgData name="Johan Sciard" userId="62c222b0-b8ec-433e-abcd-2a441bd71b9d" providerId="ADAL" clId="{50D40FF5-2A3C-4427-B4AA-2FD3CC0BBE8D}" dt="2021-08-06T10:47:33.369" v="1561" actId="2711"/>
          <ac:spMkLst>
            <pc:docMk/>
            <pc:sldMk cId="393082510" sldId="2076138218"/>
            <ac:spMk id="16" creationId="{761524C3-C739-42C1-AFDF-1D1DFD88A017}"/>
          </ac:spMkLst>
        </pc:spChg>
        <pc:spChg chg="del">
          <ac:chgData name="Johan Sciard" userId="62c222b0-b8ec-433e-abcd-2a441bd71b9d" providerId="ADAL" clId="{50D40FF5-2A3C-4427-B4AA-2FD3CC0BBE8D}" dt="2021-08-06T10:32:05.348" v="1241" actId="478"/>
          <ac:spMkLst>
            <pc:docMk/>
            <pc:sldMk cId="393082510" sldId="2076138218"/>
            <ac:spMk id="20" creationId="{4C2AF106-638F-4EEC-99B4-EE796C96E11B}"/>
          </ac:spMkLst>
        </pc:spChg>
        <pc:spChg chg="add del mod">
          <ac:chgData name="Johan Sciard" userId="62c222b0-b8ec-433e-abcd-2a441bd71b9d" providerId="ADAL" clId="{50D40FF5-2A3C-4427-B4AA-2FD3CC0BBE8D}" dt="2021-08-06T10:38:43.046" v="1303" actId="478"/>
          <ac:spMkLst>
            <pc:docMk/>
            <pc:sldMk cId="393082510" sldId="2076138218"/>
            <ac:spMk id="21" creationId="{AC4CFDB0-D8D1-4917-82F8-BFFF5CCCBD9A}"/>
          </ac:spMkLst>
        </pc:spChg>
        <pc:picChg chg="add del mod">
          <ac:chgData name="Johan Sciard" userId="62c222b0-b8ec-433e-abcd-2a441bd71b9d" providerId="ADAL" clId="{50D40FF5-2A3C-4427-B4AA-2FD3CC0BBE8D}" dt="2021-08-06T10:34:31.393" v="1282" actId="478"/>
          <ac:picMkLst>
            <pc:docMk/>
            <pc:sldMk cId="393082510" sldId="2076138218"/>
            <ac:picMk id="3" creationId="{2BCE8F52-CA2B-4C3E-83C7-5B309FCFC672}"/>
          </ac:picMkLst>
        </pc:picChg>
        <pc:picChg chg="add del mod">
          <ac:chgData name="Johan Sciard" userId="62c222b0-b8ec-433e-abcd-2a441bd71b9d" providerId="ADAL" clId="{50D40FF5-2A3C-4427-B4AA-2FD3CC0BBE8D}" dt="2021-08-06T10:34:31.393" v="1282" actId="478"/>
          <ac:picMkLst>
            <pc:docMk/>
            <pc:sldMk cId="393082510" sldId="2076138218"/>
            <ac:picMk id="6" creationId="{0E657F18-EDDF-422A-9CFA-81E02ACFDD50}"/>
          </ac:picMkLst>
        </pc:picChg>
        <pc:picChg chg="add del mod">
          <ac:chgData name="Johan Sciard" userId="62c222b0-b8ec-433e-abcd-2a441bd71b9d" providerId="ADAL" clId="{50D40FF5-2A3C-4427-B4AA-2FD3CC0BBE8D}" dt="2021-08-06T10:34:31.393" v="1282" actId="478"/>
          <ac:picMkLst>
            <pc:docMk/>
            <pc:sldMk cId="393082510" sldId="2076138218"/>
            <ac:picMk id="9" creationId="{861A48FB-8C38-43FD-A203-E9713214F90A}"/>
          </ac:picMkLst>
        </pc:picChg>
        <pc:picChg chg="add mod">
          <ac:chgData name="Johan Sciard" userId="62c222b0-b8ec-433e-abcd-2a441bd71b9d" providerId="ADAL" clId="{50D40FF5-2A3C-4427-B4AA-2FD3CC0BBE8D}" dt="2021-08-06T10:48:04.049" v="1565" actId="1076"/>
          <ac:picMkLst>
            <pc:docMk/>
            <pc:sldMk cId="393082510" sldId="2076138218"/>
            <ac:picMk id="11" creationId="{FAF3416E-60C7-418B-9076-D42243BD2F2A}"/>
          </ac:picMkLst>
        </pc:picChg>
        <pc:picChg chg="add mod">
          <ac:chgData name="Johan Sciard" userId="62c222b0-b8ec-433e-abcd-2a441bd71b9d" providerId="ADAL" clId="{50D40FF5-2A3C-4427-B4AA-2FD3CC0BBE8D}" dt="2021-08-06T10:44:06.788" v="1435" actId="555"/>
          <ac:picMkLst>
            <pc:docMk/>
            <pc:sldMk cId="393082510" sldId="2076138218"/>
            <ac:picMk id="13" creationId="{280CB69D-826C-413F-9AB4-1FB055C37C1A}"/>
          </ac:picMkLst>
        </pc:picChg>
        <pc:picChg chg="add mod">
          <ac:chgData name="Johan Sciard" userId="62c222b0-b8ec-433e-abcd-2a441bd71b9d" providerId="ADAL" clId="{50D40FF5-2A3C-4427-B4AA-2FD3CC0BBE8D}" dt="2021-08-06T10:44:06.788" v="1435" actId="555"/>
          <ac:picMkLst>
            <pc:docMk/>
            <pc:sldMk cId="393082510" sldId="2076138218"/>
            <ac:picMk id="15" creationId="{2F5E575E-06A3-4004-A1A3-601D4048EFD7}"/>
          </ac:picMkLst>
        </pc:picChg>
        <pc:picChg chg="add mod">
          <ac:chgData name="Johan Sciard" userId="62c222b0-b8ec-433e-abcd-2a441bd71b9d" providerId="ADAL" clId="{50D40FF5-2A3C-4427-B4AA-2FD3CC0BBE8D}" dt="2021-08-06T10:37:43.057" v="1297" actId="1076"/>
          <ac:picMkLst>
            <pc:docMk/>
            <pc:sldMk cId="393082510" sldId="2076138218"/>
            <ac:picMk id="17" creationId="{3223BA57-5036-4487-B9EC-0C5AA794F0BE}"/>
          </ac:picMkLst>
        </pc:picChg>
        <pc:picChg chg="add mod">
          <ac:chgData name="Johan Sciard" userId="62c222b0-b8ec-433e-abcd-2a441bd71b9d" providerId="ADAL" clId="{50D40FF5-2A3C-4427-B4AA-2FD3CC0BBE8D}" dt="2021-08-06T10:44:06.788" v="1435" actId="555"/>
          <ac:picMkLst>
            <pc:docMk/>
            <pc:sldMk cId="393082510" sldId="2076138218"/>
            <ac:picMk id="19" creationId="{9FEE0926-1172-4BA5-B639-E0B694B63B13}"/>
          </ac:picMkLst>
        </pc:picChg>
        <pc:picChg chg="mod">
          <ac:chgData name="Johan Sciard" userId="62c222b0-b8ec-433e-abcd-2a441bd71b9d" providerId="ADAL" clId="{50D40FF5-2A3C-4427-B4AA-2FD3CC0BBE8D}" dt="2021-08-06T10:52:30.892" v="1675" actId="208"/>
          <ac:picMkLst>
            <pc:docMk/>
            <pc:sldMk cId="393082510" sldId="2076138218"/>
            <ac:picMk id="2050" creationId="{C819DB6E-6B01-4811-9EAC-B03C9C0D3811}"/>
          </ac:picMkLst>
        </pc:picChg>
        <pc:cxnChg chg="add del mod">
          <ac:chgData name="Johan Sciard" userId="62c222b0-b8ec-433e-abcd-2a441bd71b9d" providerId="ADAL" clId="{50D40FF5-2A3C-4427-B4AA-2FD3CC0BBE8D}" dt="2021-08-06T10:39:16.415" v="1316" actId="478"/>
          <ac:cxnSpMkLst>
            <pc:docMk/>
            <pc:sldMk cId="393082510" sldId="2076138218"/>
            <ac:cxnSpMk id="23" creationId="{930AF77A-D039-487B-BE22-422DBD4736D0}"/>
          </ac:cxnSpMkLst>
        </pc:cxnChg>
      </pc:sldChg>
      <pc:sldChg chg="addSp delSp modSp mod modAnim modNotesTx">
        <pc:chgData name="Johan Sciard" userId="62c222b0-b8ec-433e-abcd-2a441bd71b9d" providerId="ADAL" clId="{50D40FF5-2A3C-4427-B4AA-2FD3CC0BBE8D}" dt="2021-08-06T13:01:52.936" v="2578" actId="14100"/>
        <pc:sldMkLst>
          <pc:docMk/>
          <pc:sldMk cId="1048997438" sldId="2076138220"/>
        </pc:sldMkLst>
        <pc:spChg chg="mod">
          <ac:chgData name="Johan Sciard" userId="62c222b0-b8ec-433e-abcd-2a441bd71b9d" providerId="ADAL" clId="{50D40FF5-2A3C-4427-B4AA-2FD3CC0BBE8D}" dt="2021-08-06T12:52:27.003" v="2247" actId="207"/>
          <ac:spMkLst>
            <pc:docMk/>
            <pc:sldMk cId="1048997438" sldId="2076138220"/>
            <ac:spMk id="4" creationId="{DBFED5CB-0F60-480C-8DFA-C6BECBE03F8D}"/>
          </ac:spMkLst>
        </pc:spChg>
        <pc:spChg chg="mod">
          <ac:chgData name="Johan Sciard" userId="62c222b0-b8ec-433e-abcd-2a441bd71b9d" providerId="ADAL" clId="{50D40FF5-2A3C-4427-B4AA-2FD3CC0BBE8D}" dt="2021-08-06T12:52:33.963" v="2249" actId="207"/>
          <ac:spMkLst>
            <pc:docMk/>
            <pc:sldMk cId="1048997438" sldId="2076138220"/>
            <ac:spMk id="6" creationId="{E99AEEFE-6F0D-4002-BD98-F8F1B769B924}"/>
          </ac:spMkLst>
        </pc:spChg>
        <pc:spChg chg="mod">
          <ac:chgData name="Johan Sciard" userId="62c222b0-b8ec-433e-abcd-2a441bd71b9d" providerId="ADAL" clId="{50D40FF5-2A3C-4427-B4AA-2FD3CC0BBE8D}" dt="2021-08-06T10:54:45.731" v="1779" actId="20577"/>
          <ac:spMkLst>
            <pc:docMk/>
            <pc:sldMk cId="1048997438" sldId="2076138220"/>
            <ac:spMk id="8" creationId="{D18A1E48-C74E-4B7C-95F4-2342DAC963A9}"/>
          </ac:spMkLst>
        </pc:spChg>
        <pc:spChg chg="mod">
          <ac:chgData name="Johan Sciard" userId="62c222b0-b8ec-433e-abcd-2a441bd71b9d" providerId="ADAL" clId="{50D40FF5-2A3C-4427-B4AA-2FD3CC0BBE8D}" dt="2021-08-06T12:52:30.540" v="2248" actId="207"/>
          <ac:spMkLst>
            <pc:docMk/>
            <pc:sldMk cId="1048997438" sldId="2076138220"/>
            <ac:spMk id="16" creationId="{761524C3-C739-42C1-AFDF-1D1DFD88A017}"/>
          </ac:spMkLst>
        </pc:spChg>
        <pc:spChg chg="add del">
          <ac:chgData name="Johan Sciard" userId="62c222b0-b8ec-433e-abcd-2a441bd71b9d" providerId="ADAL" clId="{50D40FF5-2A3C-4427-B4AA-2FD3CC0BBE8D}" dt="2021-08-06T12:58:39.073" v="2268" actId="22"/>
          <ac:spMkLst>
            <pc:docMk/>
            <pc:sldMk cId="1048997438" sldId="2076138220"/>
            <ac:spMk id="20" creationId="{C93F78F6-E8CD-430E-AB41-C8754AB51D65}"/>
          </ac:spMkLst>
        </pc:spChg>
        <pc:spChg chg="add mod">
          <ac:chgData name="Johan Sciard" userId="62c222b0-b8ec-433e-abcd-2a441bd71b9d" providerId="ADAL" clId="{50D40FF5-2A3C-4427-B4AA-2FD3CC0BBE8D}" dt="2021-08-06T13:01:52.936" v="2578" actId="14100"/>
          <ac:spMkLst>
            <pc:docMk/>
            <pc:sldMk cId="1048997438" sldId="2076138220"/>
            <ac:spMk id="21" creationId="{AF14B680-B2F0-4638-B58E-3327E72AC27F}"/>
          </ac:spMkLst>
        </pc:spChg>
        <pc:picChg chg="del">
          <ac:chgData name="Johan Sciard" userId="62c222b0-b8ec-433e-abcd-2a441bd71b9d" providerId="ADAL" clId="{50D40FF5-2A3C-4427-B4AA-2FD3CC0BBE8D}" dt="2021-08-06T12:15:59.500" v="1881" actId="478"/>
          <ac:picMkLst>
            <pc:docMk/>
            <pc:sldMk cId="1048997438" sldId="2076138220"/>
            <ac:picMk id="7" creationId="{4CFE5B15-06C3-495C-8A64-610173DF8102}"/>
          </ac:picMkLst>
        </pc:picChg>
        <pc:picChg chg="add mod">
          <ac:chgData name="Johan Sciard" userId="62c222b0-b8ec-433e-abcd-2a441bd71b9d" providerId="ADAL" clId="{50D40FF5-2A3C-4427-B4AA-2FD3CC0BBE8D}" dt="2021-08-06T12:52:10.040" v="2245" actId="1076"/>
          <ac:picMkLst>
            <pc:docMk/>
            <pc:sldMk cId="1048997438" sldId="2076138220"/>
            <ac:picMk id="9" creationId="{DF68DF99-4135-4A6D-BAA0-75DB65756AD5}"/>
          </ac:picMkLst>
        </pc:picChg>
        <pc:picChg chg="del">
          <ac:chgData name="Johan Sciard" userId="62c222b0-b8ec-433e-abcd-2a441bd71b9d" providerId="ADAL" clId="{50D40FF5-2A3C-4427-B4AA-2FD3CC0BBE8D}" dt="2021-08-06T12:15:59.500" v="1881" actId="478"/>
          <ac:picMkLst>
            <pc:docMk/>
            <pc:sldMk cId="1048997438" sldId="2076138220"/>
            <ac:picMk id="10" creationId="{56D1766C-F13A-4FB2-B4A1-2ED3E7796AF2}"/>
          </ac:picMkLst>
        </pc:picChg>
        <pc:picChg chg="del">
          <ac:chgData name="Johan Sciard" userId="62c222b0-b8ec-433e-abcd-2a441bd71b9d" providerId="ADAL" clId="{50D40FF5-2A3C-4427-B4AA-2FD3CC0BBE8D}" dt="2021-08-06T12:15:59.500" v="1881" actId="478"/>
          <ac:picMkLst>
            <pc:docMk/>
            <pc:sldMk cId="1048997438" sldId="2076138220"/>
            <ac:picMk id="12" creationId="{3A500FF5-350F-4C6B-B32A-6BA31E4FD85A}"/>
          </ac:picMkLst>
        </pc:picChg>
        <pc:picChg chg="add mod">
          <ac:chgData name="Johan Sciard" userId="62c222b0-b8ec-433e-abcd-2a441bd71b9d" providerId="ADAL" clId="{50D40FF5-2A3C-4427-B4AA-2FD3CC0BBE8D}" dt="2021-08-06T12:52:14.703" v="2246" actId="1076"/>
          <ac:picMkLst>
            <pc:docMk/>
            <pc:sldMk cId="1048997438" sldId="2076138220"/>
            <ac:picMk id="13" creationId="{130C3492-55B3-47DC-A546-23FE07BD3136}"/>
          </ac:picMkLst>
        </pc:picChg>
        <pc:picChg chg="del">
          <ac:chgData name="Johan Sciard" userId="62c222b0-b8ec-433e-abcd-2a441bd71b9d" providerId="ADAL" clId="{50D40FF5-2A3C-4427-B4AA-2FD3CC0BBE8D}" dt="2021-08-06T12:15:59.500" v="1881" actId="478"/>
          <ac:picMkLst>
            <pc:docMk/>
            <pc:sldMk cId="1048997438" sldId="2076138220"/>
            <ac:picMk id="15" creationId="{2F5E575E-06A3-4004-A1A3-601D4048EFD7}"/>
          </ac:picMkLst>
        </pc:picChg>
        <pc:picChg chg="add mod">
          <ac:chgData name="Johan Sciard" userId="62c222b0-b8ec-433e-abcd-2a441bd71b9d" providerId="ADAL" clId="{50D40FF5-2A3C-4427-B4AA-2FD3CC0BBE8D}" dt="2021-08-06T12:52:05.396" v="2244" actId="1076"/>
          <ac:picMkLst>
            <pc:docMk/>
            <pc:sldMk cId="1048997438" sldId="2076138220"/>
            <ac:picMk id="17" creationId="{D4E645B2-9F15-47BD-8E09-146DDC749940}"/>
          </ac:picMkLst>
        </pc:picChg>
        <pc:picChg chg="del">
          <ac:chgData name="Johan Sciard" userId="62c222b0-b8ec-433e-abcd-2a441bd71b9d" providerId="ADAL" clId="{50D40FF5-2A3C-4427-B4AA-2FD3CC0BBE8D}" dt="2021-08-06T12:15:59.500" v="1881" actId="478"/>
          <ac:picMkLst>
            <pc:docMk/>
            <pc:sldMk cId="1048997438" sldId="2076138220"/>
            <ac:picMk id="19" creationId="{9FEE0926-1172-4BA5-B639-E0B694B63B13}"/>
          </ac:picMkLst>
        </pc:picChg>
      </pc:sldChg>
      <pc:sldChg chg="addSp delSp modSp mod delAnim modAnim">
        <pc:chgData name="Johan Sciard" userId="62c222b0-b8ec-433e-abcd-2a441bd71b9d" providerId="ADAL" clId="{50D40FF5-2A3C-4427-B4AA-2FD3CC0BBE8D}" dt="2021-08-06T12:58:34.138" v="2266" actId="478"/>
        <pc:sldMkLst>
          <pc:docMk/>
          <pc:sldMk cId="4275224141" sldId="2076138221"/>
        </pc:sldMkLst>
        <pc:spChg chg="mod">
          <ac:chgData name="Johan Sciard" userId="62c222b0-b8ec-433e-abcd-2a441bd71b9d" providerId="ADAL" clId="{50D40FF5-2A3C-4427-B4AA-2FD3CC0BBE8D}" dt="2021-08-06T10:58:13.505" v="1880" actId="20577"/>
          <ac:spMkLst>
            <pc:docMk/>
            <pc:sldMk cId="4275224141" sldId="2076138221"/>
            <ac:spMk id="8" creationId="{D18A1E48-C74E-4B7C-95F4-2342DAC963A9}"/>
          </ac:spMkLst>
        </pc:spChg>
        <pc:spChg chg="add del mod">
          <ac:chgData name="Johan Sciard" userId="62c222b0-b8ec-433e-abcd-2a441bd71b9d" providerId="ADAL" clId="{50D40FF5-2A3C-4427-B4AA-2FD3CC0BBE8D}" dt="2021-08-06T12:58:34.138" v="2266" actId="478"/>
          <ac:spMkLst>
            <pc:docMk/>
            <pc:sldMk cId="4275224141" sldId="2076138221"/>
            <ac:spMk id="13" creationId="{5DD9CEBB-F36D-491C-A8DC-A41D904FC586}"/>
          </ac:spMkLst>
        </pc:spChg>
      </pc:sldChg>
      <pc:sldChg chg="addSp delSp modSp mod">
        <pc:chgData name="Johan Sciard" userId="62c222b0-b8ec-433e-abcd-2a441bd71b9d" providerId="ADAL" clId="{50D40FF5-2A3C-4427-B4AA-2FD3CC0BBE8D}" dt="2021-08-06T15:15:11.005" v="3158" actId="20577"/>
        <pc:sldMkLst>
          <pc:docMk/>
          <pc:sldMk cId="273798363" sldId="2076138226"/>
        </pc:sldMkLst>
        <pc:spChg chg="mod">
          <ac:chgData name="Johan Sciard" userId="62c222b0-b8ec-433e-abcd-2a441bd71b9d" providerId="ADAL" clId="{50D40FF5-2A3C-4427-B4AA-2FD3CC0BBE8D}" dt="2021-08-06T15:05:00.506" v="2597" actId="20577"/>
          <ac:spMkLst>
            <pc:docMk/>
            <pc:sldMk cId="273798363" sldId="2076138226"/>
            <ac:spMk id="8" creationId="{D18A1E48-C74E-4B7C-95F4-2342DAC963A9}"/>
          </ac:spMkLst>
        </pc:spChg>
        <pc:spChg chg="mod">
          <ac:chgData name="Johan Sciard" userId="62c222b0-b8ec-433e-abcd-2a441bd71b9d" providerId="ADAL" clId="{50D40FF5-2A3C-4427-B4AA-2FD3CC0BBE8D}" dt="2021-08-06T15:09:33.441" v="3097" actId="20577"/>
          <ac:spMkLst>
            <pc:docMk/>
            <pc:sldMk cId="273798363" sldId="2076138226"/>
            <ac:spMk id="15" creationId="{86717A57-0F52-4C41-B26F-B16767A054E1}"/>
          </ac:spMkLst>
        </pc:spChg>
        <pc:spChg chg="mod">
          <ac:chgData name="Johan Sciard" userId="62c222b0-b8ec-433e-abcd-2a441bd71b9d" providerId="ADAL" clId="{50D40FF5-2A3C-4427-B4AA-2FD3CC0BBE8D}" dt="2021-08-06T15:07:40.025" v="2939" actId="20577"/>
          <ac:spMkLst>
            <pc:docMk/>
            <pc:sldMk cId="273798363" sldId="2076138226"/>
            <ac:spMk id="16" creationId="{1F89804A-9F94-479C-8057-E6606B5B982C}"/>
          </ac:spMkLst>
        </pc:spChg>
        <pc:spChg chg="mod">
          <ac:chgData name="Johan Sciard" userId="62c222b0-b8ec-433e-abcd-2a441bd71b9d" providerId="ADAL" clId="{50D40FF5-2A3C-4427-B4AA-2FD3CC0BBE8D}" dt="2021-08-06T15:15:11.005" v="3158" actId="20577"/>
          <ac:spMkLst>
            <pc:docMk/>
            <pc:sldMk cId="273798363" sldId="2076138226"/>
            <ac:spMk id="17" creationId="{29B13185-75FA-4301-98E4-F8C0D0F27EE9}"/>
          </ac:spMkLst>
        </pc:spChg>
        <pc:spChg chg="mod">
          <ac:chgData name="Johan Sciard" userId="62c222b0-b8ec-433e-abcd-2a441bd71b9d" providerId="ADAL" clId="{50D40FF5-2A3C-4427-B4AA-2FD3CC0BBE8D}" dt="2021-08-06T15:05:42.038" v="2742" actId="20577"/>
          <ac:spMkLst>
            <pc:docMk/>
            <pc:sldMk cId="273798363" sldId="2076138226"/>
            <ac:spMk id="20" creationId="{6D6AC477-0427-4B0C-9873-3DD8FAAE7760}"/>
          </ac:spMkLst>
        </pc:spChg>
        <pc:picChg chg="add mod">
          <ac:chgData name="Johan Sciard" userId="62c222b0-b8ec-433e-abcd-2a441bd71b9d" providerId="ADAL" clId="{50D40FF5-2A3C-4427-B4AA-2FD3CC0BBE8D}" dt="2021-08-06T15:12:06.449" v="3115" actId="1076"/>
          <ac:picMkLst>
            <pc:docMk/>
            <pc:sldMk cId="273798363" sldId="2076138226"/>
            <ac:picMk id="3" creationId="{6457AA92-E0FD-4445-BD1D-685429801596}"/>
          </ac:picMkLst>
        </pc:picChg>
        <pc:picChg chg="add mod">
          <ac:chgData name="Johan Sciard" userId="62c222b0-b8ec-433e-abcd-2a441bd71b9d" providerId="ADAL" clId="{50D40FF5-2A3C-4427-B4AA-2FD3CC0BBE8D}" dt="2021-08-06T15:11:32.583" v="3102" actId="1076"/>
          <ac:picMkLst>
            <pc:docMk/>
            <pc:sldMk cId="273798363" sldId="2076138226"/>
            <ac:picMk id="5" creationId="{888D37F1-210D-4C1B-A023-F5D7B8D0F320}"/>
          </ac:picMkLst>
        </pc:picChg>
        <pc:picChg chg="add mod">
          <ac:chgData name="Johan Sciard" userId="62c222b0-b8ec-433e-abcd-2a441bd71b9d" providerId="ADAL" clId="{50D40FF5-2A3C-4427-B4AA-2FD3CC0BBE8D}" dt="2021-08-06T15:11:55.139" v="3114" actId="1076"/>
          <ac:picMkLst>
            <pc:docMk/>
            <pc:sldMk cId="273798363" sldId="2076138226"/>
            <ac:picMk id="9" creationId="{5A0A418B-C48F-4B0D-9B8E-BB2B023C750C}"/>
          </ac:picMkLst>
        </pc:picChg>
        <pc:picChg chg="add del mod">
          <ac:chgData name="Johan Sciard" userId="62c222b0-b8ec-433e-abcd-2a441bd71b9d" providerId="ADAL" clId="{50D40FF5-2A3C-4427-B4AA-2FD3CC0BBE8D}" dt="2021-08-06T15:12:14.643" v="3118" actId="478"/>
          <ac:picMkLst>
            <pc:docMk/>
            <pc:sldMk cId="273798363" sldId="2076138226"/>
            <ac:picMk id="10" creationId="{14A133CE-D890-4A84-8B0F-BD7B036EB49C}"/>
          </ac:picMkLst>
        </pc:picChg>
        <pc:picChg chg="add mod">
          <ac:chgData name="Johan Sciard" userId="62c222b0-b8ec-433e-abcd-2a441bd71b9d" providerId="ADAL" clId="{50D40FF5-2A3C-4427-B4AA-2FD3CC0BBE8D}" dt="2021-08-06T15:13:15.591" v="3121" actId="1076"/>
          <ac:picMkLst>
            <pc:docMk/>
            <pc:sldMk cId="273798363" sldId="2076138226"/>
            <ac:picMk id="12" creationId="{CE0DD79F-8EA9-4465-8653-E419DD8E3352}"/>
          </ac:picMkLst>
        </pc:picChg>
        <pc:picChg chg="add mod">
          <ac:chgData name="Johan Sciard" userId="62c222b0-b8ec-433e-abcd-2a441bd71b9d" providerId="ADAL" clId="{50D40FF5-2A3C-4427-B4AA-2FD3CC0BBE8D}" dt="2021-08-06T15:13:40.034" v="3127" actId="1076"/>
          <ac:picMkLst>
            <pc:docMk/>
            <pc:sldMk cId="273798363" sldId="2076138226"/>
            <ac:picMk id="13" creationId="{C4A80FA1-ACDB-48D6-A228-50F21A011541}"/>
          </ac:picMkLst>
        </pc:picChg>
        <pc:picChg chg="del">
          <ac:chgData name="Johan Sciard" userId="62c222b0-b8ec-433e-abcd-2a441bd71b9d" providerId="ADAL" clId="{50D40FF5-2A3C-4427-B4AA-2FD3CC0BBE8D}" dt="2021-08-06T15:09:42.198" v="3098" actId="478"/>
          <ac:picMkLst>
            <pc:docMk/>
            <pc:sldMk cId="273798363" sldId="2076138226"/>
            <ac:picMk id="18" creationId="{3A6C2431-4747-4ABB-96C6-7CEB8042CE02}"/>
          </ac:picMkLst>
        </pc:picChg>
        <pc:picChg chg="del">
          <ac:chgData name="Johan Sciard" userId="62c222b0-b8ec-433e-abcd-2a441bd71b9d" providerId="ADAL" clId="{50D40FF5-2A3C-4427-B4AA-2FD3CC0BBE8D}" dt="2021-08-06T15:09:42.198" v="3098" actId="478"/>
          <ac:picMkLst>
            <pc:docMk/>
            <pc:sldMk cId="273798363" sldId="2076138226"/>
            <ac:picMk id="19" creationId="{42153944-1B31-44D5-B02C-768B8FDAA10B}"/>
          </ac:picMkLst>
        </pc:picChg>
        <pc:picChg chg="del">
          <ac:chgData name="Johan Sciard" userId="62c222b0-b8ec-433e-abcd-2a441bd71b9d" providerId="ADAL" clId="{50D40FF5-2A3C-4427-B4AA-2FD3CC0BBE8D}" dt="2021-08-06T15:09:42.198" v="3098" actId="478"/>
          <ac:picMkLst>
            <pc:docMk/>
            <pc:sldMk cId="273798363" sldId="2076138226"/>
            <ac:picMk id="24" creationId="{3298766E-407F-49E0-9899-B01A3B8AB97D}"/>
          </ac:picMkLst>
        </pc:picChg>
        <pc:picChg chg="add mod modCrop">
          <ac:chgData name="Johan Sciard" userId="62c222b0-b8ec-433e-abcd-2a441bd71b9d" providerId="ADAL" clId="{50D40FF5-2A3C-4427-B4AA-2FD3CC0BBE8D}" dt="2021-08-06T15:14:56.697" v="3148" actId="1037"/>
          <ac:picMkLst>
            <pc:docMk/>
            <pc:sldMk cId="273798363" sldId="2076138226"/>
            <ac:picMk id="26" creationId="{A3AE5DB9-0611-40CA-8DA7-7A23375A2824}"/>
          </ac:picMkLst>
        </pc:picChg>
      </pc:sldChg>
    </pc:docChg>
  </pc:docChgLst>
  <pc:docChgLst>
    <pc:chgData name="Shan Singh" userId="34ab476b-8296-469d-8819-22039a4a4043" providerId="ADAL" clId="{28E55750-9523-4283-B273-F3D1B73491C9}"/>
    <pc:docChg chg="undo redo custSel addSld delSld modSld sldOrd addSection delSection modSection">
      <pc:chgData name="Shan Singh" userId="34ab476b-8296-469d-8819-22039a4a4043" providerId="ADAL" clId="{28E55750-9523-4283-B273-F3D1B73491C9}" dt="2021-09-17T09:46:48.792" v="3395" actId="20577"/>
      <pc:docMkLst>
        <pc:docMk/>
      </pc:docMkLst>
      <pc:sldChg chg="ord">
        <pc:chgData name="Shan Singh" userId="34ab476b-8296-469d-8819-22039a4a4043" providerId="ADAL" clId="{28E55750-9523-4283-B273-F3D1B73491C9}" dt="2021-09-16T09:57:55.556" v="2578"/>
        <pc:sldMkLst>
          <pc:docMk/>
          <pc:sldMk cId="2490383724" sldId="259"/>
        </pc:sldMkLst>
      </pc:sldChg>
      <pc:sldChg chg="ord">
        <pc:chgData name="Shan Singh" userId="34ab476b-8296-469d-8819-22039a4a4043" providerId="ADAL" clId="{28E55750-9523-4283-B273-F3D1B73491C9}" dt="2021-09-16T09:57:55.556" v="2578"/>
        <pc:sldMkLst>
          <pc:docMk/>
          <pc:sldMk cId="3648913495" sldId="260"/>
        </pc:sldMkLst>
      </pc:sldChg>
      <pc:sldChg chg="ord">
        <pc:chgData name="Shan Singh" userId="34ab476b-8296-469d-8819-22039a4a4043" providerId="ADAL" clId="{28E55750-9523-4283-B273-F3D1B73491C9}" dt="2021-09-16T09:57:55.556" v="2578"/>
        <pc:sldMkLst>
          <pc:docMk/>
          <pc:sldMk cId="1836656261" sldId="261"/>
        </pc:sldMkLst>
      </pc:sldChg>
      <pc:sldChg chg="ord">
        <pc:chgData name="Shan Singh" userId="34ab476b-8296-469d-8819-22039a4a4043" providerId="ADAL" clId="{28E55750-9523-4283-B273-F3D1B73491C9}" dt="2021-09-16T09:57:55.556" v="2578"/>
        <pc:sldMkLst>
          <pc:docMk/>
          <pc:sldMk cId="3419797466" sldId="262"/>
        </pc:sldMkLst>
      </pc:sldChg>
      <pc:sldChg chg="ord">
        <pc:chgData name="Shan Singh" userId="34ab476b-8296-469d-8819-22039a4a4043" providerId="ADAL" clId="{28E55750-9523-4283-B273-F3D1B73491C9}" dt="2021-09-16T09:57:55.556" v="2578"/>
        <pc:sldMkLst>
          <pc:docMk/>
          <pc:sldMk cId="3043197656" sldId="263"/>
        </pc:sldMkLst>
      </pc:sldChg>
      <pc:sldChg chg="ord">
        <pc:chgData name="Shan Singh" userId="34ab476b-8296-469d-8819-22039a4a4043" providerId="ADAL" clId="{28E55750-9523-4283-B273-F3D1B73491C9}" dt="2021-09-16T09:57:55.556" v="2578"/>
        <pc:sldMkLst>
          <pc:docMk/>
          <pc:sldMk cId="1505623605" sldId="264"/>
        </pc:sldMkLst>
      </pc:sldChg>
      <pc:sldChg chg="ord">
        <pc:chgData name="Shan Singh" userId="34ab476b-8296-469d-8819-22039a4a4043" providerId="ADAL" clId="{28E55750-9523-4283-B273-F3D1B73491C9}" dt="2021-09-16T09:57:55.556" v="2578"/>
        <pc:sldMkLst>
          <pc:docMk/>
          <pc:sldMk cId="1358187105" sldId="265"/>
        </pc:sldMkLst>
      </pc:sldChg>
      <pc:sldChg chg="ord">
        <pc:chgData name="Shan Singh" userId="34ab476b-8296-469d-8819-22039a4a4043" providerId="ADAL" clId="{28E55750-9523-4283-B273-F3D1B73491C9}" dt="2021-09-16T09:57:55.556" v="2578"/>
        <pc:sldMkLst>
          <pc:docMk/>
          <pc:sldMk cId="3007210442" sldId="266"/>
        </pc:sldMkLst>
      </pc:sldChg>
      <pc:sldChg chg="ord">
        <pc:chgData name="Shan Singh" userId="34ab476b-8296-469d-8819-22039a4a4043" providerId="ADAL" clId="{28E55750-9523-4283-B273-F3D1B73491C9}" dt="2021-09-16T09:57:55.556" v="2578"/>
        <pc:sldMkLst>
          <pc:docMk/>
          <pc:sldMk cId="3045358345" sldId="267"/>
        </pc:sldMkLst>
      </pc:sldChg>
      <pc:sldChg chg="ord">
        <pc:chgData name="Shan Singh" userId="34ab476b-8296-469d-8819-22039a4a4043" providerId="ADAL" clId="{28E55750-9523-4283-B273-F3D1B73491C9}" dt="2021-09-16T09:57:55.556" v="2578"/>
        <pc:sldMkLst>
          <pc:docMk/>
          <pc:sldMk cId="2185607443" sldId="268"/>
        </pc:sldMkLst>
      </pc:sldChg>
      <pc:sldChg chg="ord">
        <pc:chgData name="Shan Singh" userId="34ab476b-8296-469d-8819-22039a4a4043" providerId="ADAL" clId="{28E55750-9523-4283-B273-F3D1B73491C9}" dt="2021-09-16T09:57:55.556" v="2578"/>
        <pc:sldMkLst>
          <pc:docMk/>
          <pc:sldMk cId="1425847908" sldId="269"/>
        </pc:sldMkLst>
      </pc:sldChg>
      <pc:sldChg chg="ord">
        <pc:chgData name="Shan Singh" userId="34ab476b-8296-469d-8819-22039a4a4043" providerId="ADAL" clId="{28E55750-9523-4283-B273-F3D1B73491C9}" dt="2021-09-16T09:57:55.556" v="2578"/>
        <pc:sldMkLst>
          <pc:docMk/>
          <pc:sldMk cId="748660289" sldId="270"/>
        </pc:sldMkLst>
      </pc:sldChg>
      <pc:sldChg chg="ord">
        <pc:chgData name="Shan Singh" userId="34ab476b-8296-469d-8819-22039a4a4043" providerId="ADAL" clId="{28E55750-9523-4283-B273-F3D1B73491C9}" dt="2021-09-16T09:57:55.556" v="2578"/>
        <pc:sldMkLst>
          <pc:docMk/>
          <pc:sldMk cId="1449585772" sldId="271"/>
        </pc:sldMkLst>
      </pc:sldChg>
      <pc:sldChg chg="ord">
        <pc:chgData name="Shan Singh" userId="34ab476b-8296-469d-8819-22039a4a4043" providerId="ADAL" clId="{28E55750-9523-4283-B273-F3D1B73491C9}" dt="2021-09-16T09:57:55.556" v="2578"/>
        <pc:sldMkLst>
          <pc:docMk/>
          <pc:sldMk cId="1734177285" sldId="281"/>
        </pc:sldMkLst>
      </pc:sldChg>
      <pc:sldChg chg="ord">
        <pc:chgData name="Shan Singh" userId="34ab476b-8296-469d-8819-22039a4a4043" providerId="ADAL" clId="{28E55750-9523-4283-B273-F3D1B73491C9}" dt="2021-09-16T09:57:55.556" v="2578"/>
        <pc:sldMkLst>
          <pc:docMk/>
          <pc:sldMk cId="698647015" sldId="282"/>
        </pc:sldMkLst>
      </pc:sldChg>
      <pc:sldChg chg="ord">
        <pc:chgData name="Shan Singh" userId="34ab476b-8296-469d-8819-22039a4a4043" providerId="ADAL" clId="{28E55750-9523-4283-B273-F3D1B73491C9}" dt="2021-09-16T09:57:55.556" v="2578"/>
        <pc:sldMkLst>
          <pc:docMk/>
          <pc:sldMk cId="3527988898" sldId="283"/>
        </pc:sldMkLst>
      </pc:sldChg>
      <pc:sldChg chg="add del ord">
        <pc:chgData name="Shan Singh" userId="34ab476b-8296-469d-8819-22039a4a4043" providerId="ADAL" clId="{28E55750-9523-4283-B273-F3D1B73491C9}" dt="2021-09-17T08:19:21.487" v="3394"/>
        <pc:sldMkLst>
          <pc:docMk/>
          <pc:sldMk cId="1054415484" sldId="368"/>
        </pc:sldMkLst>
      </pc:sldChg>
      <pc:sldChg chg="del">
        <pc:chgData name="Shan Singh" userId="34ab476b-8296-469d-8819-22039a4a4043" providerId="ADAL" clId="{28E55750-9523-4283-B273-F3D1B73491C9}" dt="2021-09-16T10:12:00.524" v="3105" actId="18676"/>
        <pc:sldMkLst>
          <pc:docMk/>
          <pc:sldMk cId="393082510" sldId="2076138218"/>
        </pc:sldMkLst>
      </pc:sldChg>
      <pc:sldChg chg="del">
        <pc:chgData name="Shan Singh" userId="34ab476b-8296-469d-8819-22039a4a4043" providerId="ADAL" clId="{28E55750-9523-4283-B273-F3D1B73491C9}" dt="2021-09-16T10:12:00.524" v="3105" actId="18676"/>
        <pc:sldMkLst>
          <pc:docMk/>
          <pc:sldMk cId="3236763207" sldId="2076138219"/>
        </pc:sldMkLst>
      </pc:sldChg>
      <pc:sldChg chg="del">
        <pc:chgData name="Shan Singh" userId="34ab476b-8296-469d-8819-22039a4a4043" providerId="ADAL" clId="{28E55750-9523-4283-B273-F3D1B73491C9}" dt="2021-09-16T10:12:00.524" v="3105" actId="18676"/>
        <pc:sldMkLst>
          <pc:docMk/>
          <pc:sldMk cId="1048997438" sldId="2076138220"/>
        </pc:sldMkLst>
      </pc:sldChg>
      <pc:sldChg chg="del">
        <pc:chgData name="Shan Singh" userId="34ab476b-8296-469d-8819-22039a4a4043" providerId="ADAL" clId="{28E55750-9523-4283-B273-F3D1B73491C9}" dt="2021-09-16T10:12:00.524" v="3105" actId="18676"/>
        <pc:sldMkLst>
          <pc:docMk/>
          <pc:sldMk cId="4275224141" sldId="2076138221"/>
        </pc:sldMkLst>
      </pc:sldChg>
      <pc:sldChg chg="del">
        <pc:chgData name="Shan Singh" userId="34ab476b-8296-469d-8819-22039a4a4043" providerId="ADAL" clId="{28E55750-9523-4283-B273-F3D1B73491C9}" dt="2021-09-16T10:12:00.524" v="3105" actId="18676"/>
        <pc:sldMkLst>
          <pc:docMk/>
          <pc:sldMk cId="202316502" sldId="2076138222"/>
        </pc:sldMkLst>
      </pc:sldChg>
      <pc:sldChg chg="new del">
        <pc:chgData name="Shan Singh" userId="34ab476b-8296-469d-8819-22039a4a4043" providerId="ADAL" clId="{28E55750-9523-4283-B273-F3D1B73491C9}" dt="2021-08-31T09:55:56.889" v="14" actId="47"/>
        <pc:sldMkLst>
          <pc:docMk/>
          <pc:sldMk cId="548112436" sldId="2076138228"/>
        </pc:sldMkLst>
      </pc:sldChg>
      <pc:sldChg chg="addSp delSp modSp new mod ord delAnim modAnim modNotesTx">
        <pc:chgData name="Shan Singh" userId="34ab476b-8296-469d-8819-22039a4a4043" providerId="ADAL" clId="{28E55750-9523-4283-B273-F3D1B73491C9}" dt="2021-09-16T09:57:14.956" v="2576"/>
        <pc:sldMkLst>
          <pc:docMk/>
          <pc:sldMk cId="1053201742" sldId="2076138229"/>
        </pc:sldMkLst>
        <pc:spChg chg="mod">
          <ac:chgData name="Shan Singh" userId="34ab476b-8296-469d-8819-22039a4a4043" providerId="ADAL" clId="{28E55750-9523-4283-B273-F3D1B73491C9}" dt="2021-09-16T09:55:23.049" v="2568" actId="20577"/>
          <ac:spMkLst>
            <pc:docMk/>
            <pc:sldMk cId="1053201742" sldId="2076138229"/>
            <ac:spMk id="2" creationId="{FE39187C-BDDC-400D-A488-8E4AF111227F}"/>
          </ac:spMkLst>
        </pc:spChg>
        <pc:spChg chg="mod">
          <ac:chgData name="Shan Singh" userId="34ab476b-8296-469d-8819-22039a4a4043" providerId="ADAL" clId="{28E55750-9523-4283-B273-F3D1B73491C9}" dt="2021-08-31T11:03:15.013" v="1449" actId="20577"/>
          <ac:spMkLst>
            <pc:docMk/>
            <pc:sldMk cId="1053201742" sldId="2076138229"/>
            <ac:spMk id="3" creationId="{F0325F4D-FEDF-4C25-8F69-0FDD387FA081}"/>
          </ac:spMkLst>
        </pc:spChg>
        <pc:spChg chg="add mod">
          <ac:chgData name="Shan Singh" userId="34ab476b-8296-469d-8819-22039a4a4043" providerId="ADAL" clId="{28E55750-9523-4283-B273-F3D1B73491C9}" dt="2021-08-31T10:32:52.916" v="1077" actId="1076"/>
          <ac:spMkLst>
            <pc:docMk/>
            <pc:sldMk cId="1053201742" sldId="2076138229"/>
            <ac:spMk id="5" creationId="{288D3464-E81B-4C27-BAFF-64772C2E6E24}"/>
          </ac:spMkLst>
        </pc:spChg>
        <pc:spChg chg="add mod">
          <ac:chgData name="Shan Singh" userId="34ab476b-8296-469d-8819-22039a4a4043" providerId="ADAL" clId="{28E55750-9523-4283-B273-F3D1B73491C9}" dt="2021-08-31T10:47:24.458" v="1226" actId="1076"/>
          <ac:spMkLst>
            <pc:docMk/>
            <pc:sldMk cId="1053201742" sldId="2076138229"/>
            <ac:spMk id="7" creationId="{9FC94F95-F328-47F6-9D04-965FDDC6E1D0}"/>
          </ac:spMkLst>
        </pc:spChg>
        <pc:spChg chg="add mod">
          <ac:chgData name="Shan Singh" userId="34ab476b-8296-469d-8819-22039a4a4043" providerId="ADAL" clId="{28E55750-9523-4283-B273-F3D1B73491C9}" dt="2021-08-31T11:02:30.541" v="1433" actId="1076"/>
          <ac:spMkLst>
            <pc:docMk/>
            <pc:sldMk cId="1053201742" sldId="2076138229"/>
            <ac:spMk id="8" creationId="{3FFBD413-C4E1-49F6-9F88-221E2E612B85}"/>
          </ac:spMkLst>
        </pc:spChg>
        <pc:spChg chg="add del mod">
          <ac:chgData name="Shan Singh" userId="34ab476b-8296-469d-8819-22039a4a4043" providerId="ADAL" clId="{28E55750-9523-4283-B273-F3D1B73491C9}" dt="2021-08-31T10:41:02.387" v="1208" actId="478"/>
          <ac:spMkLst>
            <pc:docMk/>
            <pc:sldMk cId="1053201742" sldId="2076138229"/>
            <ac:spMk id="9" creationId="{FA29567C-D27F-44A4-8291-0137D6E7124F}"/>
          </ac:spMkLst>
        </pc:spChg>
        <pc:spChg chg="add mod">
          <ac:chgData name="Shan Singh" userId="34ab476b-8296-469d-8819-22039a4a4043" providerId="ADAL" clId="{28E55750-9523-4283-B273-F3D1B73491C9}" dt="2021-08-31T10:47:35.113" v="1227" actId="1076"/>
          <ac:spMkLst>
            <pc:docMk/>
            <pc:sldMk cId="1053201742" sldId="2076138229"/>
            <ac:spMk id="21" creationId="{D2956714-96A5-4F64-9785-A46EF5F6DC58}"/>
          </ac:spMkLst>
        </pc:spChg>
        <pc:spChg chg="add mod">
          <ac:chgData name="Shan Singh" userId="34ab476b-8296-469d-8819-22039a4a4043" providerId="ADAL" clId="{28E55750-9523-4283-B273-F3D1B73491C9}" dt="2021-08-31T11:02:37.203" v="1435" actId="1076"/>
          <ac:spMkLst>
            <pc:docMk/>
            <pc:sldMk cId="1053201742" sldId="2076138229"/>
            <ac:spMk id="23" creationId="{61DD6DF8-F814-4DE9-8C7A-2CFDD43998F5}"/>
          </ac:spMkLst>
        </pc:spChg>
        <pc:spChg chg="add del mod">
          <ac:chgData name="Shan Singh" userId="34ab476b-8296-469d-8819-22039a4a4043" providerId="ADAL" clId="{28E55750-9523-4283-B273-F3D1B73491C9}" dt="2021-08-31T10:36:22.920" v="1129" actId="22"/>
          <ac:spMkLst>
            <pc:docMk/>
            <pc:sldMk cId="1053201742" sldId="2076138229"/>
            <ac:spMk id="25" creationId="{04C9F64A-B246-4071-831D-EECC68D4B3BA}"/>
          </ac:spMkLst>
        </pc:spChg>
        <pc:spChg chg="add mod">
          <ac:chgData name="Shan Singh" userId="34ab476b-8296-469d-8819-22039a4a4043" providerId="ADAL" clId="{28E55750-9523-4283-B273-F3D1B73491C9}" dt="2021-08-31T11:02:33.508" v="1434" actId="1076"/>
          <ac:spMkLst>
            <pc:docMk/>
            <pc:sldMk cId="1053201742" sldId="2076138229"/>
            <ac:spMk id="27" creationId="{C65C2075-FEB6-4F08-A39C-7ADA591C175E}"/>
          </ac:spMkLst>
        </pc:spChg>
        <pc:spChg chg="add mod">
          <ac:chgData name="Shan Singh" userId="34ab476b-8296-469d-8819-22039a4a4043" providerId="ADAL" clId="{28E55750-9523-4283-B273-F3D1B73491C9}" dt="2021-08-31T11:02:40.594" v="1436" actId="1076"/>
          <ac:spMkLst>
            <pc:docMk/>
            <pc:sldMk cId="1053201742" sldId="2076138229"/>
            <ac:spMk id="29" creationId="{A50557EE-ABFE-4FB2-90F9-8264AF684133}"/>
          </ac:spMkLst>
        </pc:spChg>
        <pc:spChg chg="add mod">
          <ac:chgData name="Shan Singh" userId="34ab476b-8296-469d-8819-22039a4a4043" providerId="ADAL" clId="{28E55750-9523-4283-B273-F3D1B73491C9}" dt="2021-08-31T11:02:51.998" v="1441" actId="1076"/>
          <ac:spMkLst>
            <pc:docMk/>
            <pc:sldMk cId="1053201742" sldId="2076138229"/>
            <ac:spMk id="31" creationId="{601045B2-907E-4A12-B793-E2652E93AF1B}"/>
          </ac:spMkLst>
        </pc:spChg>
        <pc:spChg chg="add">
          <ac:chgData name="Shan Singh" userId="34ab476b-8296-469d-8819-22039a4a4043" providerId="ADAL" clId="{28E55750-9523-4283-B273-F3D1B73491C9}" dt="2021-08-31T10:57:14.300" v="1369" actId="22"/>
          <ac:spMkLst>
            <pc:docMk/>
            <pc:sldMk cId="1053201742" sldId="2076138229"/>
            <ac:spMk id="32" creationId="{F42AE385-B531-4177-A701-EDB6ECE61A77}"/>
          </ac:spMkLst>
        </pc:spChg>
        <pc:spChg chg="mod">
          <ac:chgData name="Shan Singh" userId="34ab476b-8296-469d-8819-22039a4a4043" providerId="ADAL" clId="{28E55750-9523-4283-B273-F3D1B73491C9}" dt="2021-08-31T11:02:16.172" v="1432" actId="2711"/>
          <ac:spMkLst>
            <pc:docMk/>
            <pc:sldMk cId="1053201742" sldId="2076138229"/>
            <ac:spMk id="50" creationId="{DE5A2671-8C21-466E-9C12-B1A41343EC1A}"/>
          </ac:spMkLst>
        </pc:spChg>
        <pc:spChg chg="mod">
          <ac:chgData name="Shan Singh" userId="34ab476b-8296-469d-8819-22039a4a4043" providerId="ADAL" clId="{28E55750-9523-4283-B273-F3D1B73491C9}" dt="2021-08-31T11:02:16.172" v="1432" actId="2711"/>
          <ac:spMkLst>
            <pc:docMk/>
            <pc:sldMk cId="1053201742" sldId="2076138229"/>
            <ac:spMk id="52" creationId="{99E27F18-36E9-45F1-9B0E-B6934178246E}"/>
          </ac:spMkLst>
        </pc:spChg>
        <pc:spChg chg="mod">
          <ac:chgData name="Shan Singh" userId="34ab476b-8296-469d-8819-22039a4a4043" providerId="ADAL" clId="{28E55750-9523-4283-B273-F3D1B73491C9}" dt="2021-08-31T11:02:16.172" v="1432" actId="2711"/>
          <ac:spMkLst>
            <pc:docMk/>
            <pc:sldMk cId="1053201742" sldId="2076138229"/>
            <ac:spMk id="54" creationId="{8547BFD1-BF12-4934-8244-79674AA77687}"/>
          </ac:spMkLst>
        </pc:spChg>
        <pc:spChg chg="mod">
          <ac:chgData name="Shan Singh" userId="34ab476b-8296-469d-8819-22039a4a4043" providerId="ADAL" clId="{28E55750-9523-4283-B273-F3D1B73491C9}" dt="2021-08-31T11:02:16.172" v="1432" actId="2711"/>
          <ac:spMkLst>
            <pc:docMk/>
            <pc:sldMk cId="1053201742" sldId="2076138229"/>
            <ac:spMk id="56" creationId="{040E3088-A250-4C33-9858-AB906DFA5091}"/>
          </ac:spMkLst>
        </pc:spChg>
        <pc:spChg chg="mod">
          <ac:chgData name="Shan Singh" userId="34ab476b-8296-469d-8819-22039a4a4043" providerId="ADAL" clId="{28E55750-9523-4283-B273-F3D1B73491C9}" dt="2021-08-31T11:02:16.172" v="1432" actId="2711"/>
          <ac:spMkLst>
            <pc:docMk/>
            <pc:sldMk cId="1053201742" sldId="2076138229"/>
            <ac:spMk id="58" creationId="{0E55E34C-4AA4-4432-9FAF-5FA85CEC923D}"/>
          </ac:spMkLst>
        </pc:spChg>
        <pc:spChg chg="mod">
          <ac:chgData name="Shan Singh" userId="34ab476b-8296-469d-8819-22039a4a4043" providerId="ADAL" clId="{28E55750-9523-4283-B273-F3D1B73491C9}" dt="2021-08-31T11:02:16.172" v="1432" actId="2711"/>
          <ac:spMkLst>
            <pc:docMk/>
            <pc:sldMk cId="1053201742" sldId="2076138229"/>
            <ac:spMk id="60" creationId="{BB6C3BCD-C760-4941-8C95-D7A4AC6401F9}"/>
          </ac:spMkLst>
        </pc:spChg>
        <pc:grpChg chg="add">
          <ac:chgData name="Shan Singh" userId="34ab476b-8296-469d-8819-22039a4a4043" providerId="ADAL" clId="{28E55750-9523-4283-B273-F3D1B73491C9}" dt="2021-09-16T09:56:29.781" v="2572" actId="164"/>
          <ac:grpSpMkLst>
            <pc:docMk/>
            <pc:sldMk cId="1053201742" sldId="2076138229"/>
            <ac:grpSpMk id="9" creationId="{398294AC-BED7-4B5C-87C0-FD6D2512BA1E}"/>
          </ac:grpSpMkLst>
        </pc:grpChg>
        <pc:picChg chg="add del mod">
          <ac:chgData name="Shan Singh" userId="34ab476b-8296-469d-8819-22039a4a4043" providerId="ADAL" clId="{28E55750-9523-4283-B273-F3D1B73491C9}" dt="2021-08-31T10:41:04.360" v="1209" actId="478"/>
          <ac:picMkLst>
            <pc:docMk/>
            <pc:sldMk cId="1053201742" sldId="2076138229"/>
            <ac:picMk id="11" creationId="{038D1493-31C8-4569-B6D9-98D94562B52E}"/>
          </ac:picMkLst>
        </pc:picChg>
        <pc:picChg chg="add del mod">
          <ac:chgData name="Shan Singh" userId="34ab476b-8296-469d-8819-22039a4a4043" providerId="ADAL" clId="{28E55750-9523-4283-B273-F3D1B73491C9}" dt="2021-08-31T10:41:04.360" v="1209" actId="478"/>
          <ac:picMkLst>
            <pc:docMk/>
            <pc:sldMk cId="1053201742" sldId="2076138229"/>
            <ac:picMk id="13" creationId="{7DFDF949-D9E0-474B-8645-E45CE534BD55}"/>
          </ac:picMkLst>
        </pc:picChg>
        <pc:picChg chg="add del mod">
          <ac:chgData name="Shan Singh" userId="34ab476b-8296-469d-8819-22039a4a4043" providerId="ADAL" clId="{28E55750-9523-4283-B273-F3D1B73491C9}" dt="2021-08-31T10:41:04.360" v="1209" actId="478"/>
          <ac:picMkLst>
            <pc:docMk/>
            <pc:sldMk cId="1053201742" sldId="2076138229"/>
            <ac:picMk id="15" creationId="{41460D07-4DD7-4DB7-8949-3DD284AA884C}"/>
          </ac:picMkLst>
        </pc:picChg>
        <pc:picChg chg="add del mod">
          <ac:chgData name="Shan Singh" userId="34ab476b-8296-469d-8819-22039a4a4043" providerId="ADAL" clId="{28E55750-9523-4283-B273-F3D1B73491C9}" dt="2021-08-31T10:41:04.360" v="1209" actId="478"/>
          <ac:picMkLst>
            <pc:docMk/>
            <pc:sldMk cId="1053201742" sldId="2076138229"/>
            <ac:picMk id="17" creationId="{EABDC4C9-5EFA-4355-8023-21EA14B89209}"/>
          </ac:picMkLst>
        </pc:picChg>
        <pc:picChg chg="add del mod">
          <ac:chgData name="Shan Singh" userId="34ab476b-8296-469d-8819-22039a4a4043" providerId="ADAL" clId="{28E55750-9523-4283-B273-F3D1B73491C9}" dt="2021-08-31T10:41:04.360" v="1209" actId="478"/>
          <ac:picMkLst>
            <pc:docMk/>
            <pc:sldMk cId="1053201742" sldId="2076138229"/>
            <ac:picMk id="19" creationId="{5A23222C-8C0D-441E-BEF8-D65773C67EA6}"/>
          </ac:picMkLst>
        </pc:picChg>
        <pc:cxnChg chg="add mod">
          <ac:chgData name="Shan Singh" userId="34ab476b-8296-469d-8819-22039a4a4043" providerId="ADAL" clId="{28E55750-9523-4283-B273-F3D1B73491C9}" dt="2021-08-31T10:59:14.439" v="1385" actId="208"/>
          <ac:cxnSpMkLst>
            <pc:docMk/>
            <pc:sldMk cId="1053201742" sldId="2076138229"/>
            <ac:cxnSpMk id="35" creationId="{8B37E885-24F0-43C9-B0C5-C30896A075DB}"/>
          </ac:cxnSpMkLst>
        </pc:cxnChg>
        <pc:cxnChg chg="add mod">
          <ac:chgData name="Shan Singh" userId="34ab476b-8296-469d-8819-22039a4a4043" providerId="ADAL" clId="{28E55750-9523-4283-B273-F3D1B73491C9}" dt="2021-08-31T10:59:46.491" v="1395" actId="1076"/>
          <ac:cxnSpMkLst>
            <pc:docMk/>
            <pc:sldMk cId="1053201742" sldId="2076138229"/>
            <ac:cxnSpMk id="37" creationId="{51773E87-7678-48D5-AF01-511B7BF38326}"/>
          </ac:cxnSpMkLst>
        </pc:cxnChg>
      </pc:sldChg>
      <pc:sldChg chg="addSp">
        <pc:chgData name="Shan Singh" userId="34ab476b-8296-469d-8819-22039a4a4043" providerId="ADAL" clId="{28E55750-9523-4283-B273-F3D1B73491C9}" dt="2021-09-01T10:46:17.909" v="1696"/>
        <pc:sldMkLst>
          <pc:docMk/>
          <pc:sldMk cId="185625653" sldId="2076138230"/>
        </pc:sldMkLst>
        <pc:picChg chg="add">
          <ac:chgData name="Shan Singh" userId="34ab476b-8296-469d-8819-22039a4a4043" providerId="ADAL" clId="{28E55750-9523-4283-B273-F3D1B73491C9}" dt="2021-09-01T10:46:17.909" v="1696"/>
          <ac:picMkLst>
            <pc:docMk/>
            <pc:sldMk cId="185625653" sldId="2076138230"/>
            <ac:picMk id="1026" creationId="{B6FD549B-966A-49E5-9AB5-EDD50232B0EA}"/>
          </ac:picMkLst>
        </pc:picChg>
      </pc:sldChg>
      <pc:sldChg chg="addSp">
        <pc:chgData name="Shan Singh" userId="34ab476b-8296-469d-8819-22039a4a4043" providerId="ADAL" clId="{28E55750-9523-4283-B273-F3D1B73491C9}" dt="2021-09-01T10:46:33.163" v="1698"/>
        <pc:sldMkLst>
          <pc:docMk/>
          <pc:sldMk cId="755813274" sldId="2076138230"/>
        </pc:sldMkLst>
        <pc:picChg chg="add">
          <ac:chgData name="Shan Singh" userId="34ab476b-8296-469d-8819-22039a4a4043" providerId="ADAL" clId="{28E55750-9523-4283-B273-F3D1B73491C9}" dt="2021-09-01T10:46:33.163" v="1698"/>
          <ac:picMkLst>
            <pc:docMk/>
            <pc:sldMk cId="755813274" sldId="2076138230"/>
            <ac:picMk id="2050" creationId="{35EFB092-B287-414B-A5C0-BFA933CCDBE6}"/>
          </ac:picMkLst>
        </pc:picChg>
      </pc:sldChg>
      <pc:sldChg chg="addSp">
        <pc:chgData name="Shan Singh" userId="34ab476b-8296-469d-8819-22039a4a4043" providerId="ADAL" clId="{28E55750-9523-4283-B273-F3D1B73491C9}" dt="2021-09-01T10:47:11.126" v="1709"/>
        <pc:sldMkLst>
          <pc:docMk/>
          <pc:sldMk cId="1310827233" sldId="2076138230"/>
        </pc:sldMkLst>
        <pc:picChg chg="add">
          <ac:chgData name="Shan Singh" userId="34ab476b-8296-469d-8819-22039a4a4043" providerId="ADAL" clId="{28E55750-9523-4283-B273-F3D1B73491C9}" dt="2021-09-01T10:47:11.126" v="1709"/>
          <ac:picMkLst>
            <pc:docMk/>
            <pc:sldMk cId="1310827233" sldId="2076138230"/>
            <ac:picMk id="3074" creationId="{34E50748-62B8-4119-9D4C-4BCC42B3024A}"/>
          </ac:picMkLst>
        </pc:picChg>
      </pc:sldChg>
      <pc:sldChg chg="addSp delSp modSp add del mod modShow">
        <pc:chgData name="Shan Singh" userId="34ab476b-8296-469d-8819-22039a4a4043" providerId="ADAL" clId="{28E55750-9523-4283-B273-F3D1B73491C9}" dt="2021-09-16T10:12:30.455" v="3108" actId="729"/>
        <pc:sldMkLst>
          <pc:docMk/>
          <pc:sldMk cId="1734074666" sldId="2076138230"/>
        </pc:sldMkLst>
        <pc:spChg chg="mod">
          <ac:chgData name="Shan Singh" userId="34ab476b-8296-469d-8819-22039a4a4043" providerId="ADAL" clId="{28E55750-9523-4283-B273-F3D1B73491C9}" dt="2021-09-01T10:48:48.346" v="1744" actId="1076"/>
          <ac:spMkLst>
            <pc:docMk/>
            <pc:sldMk cId="1734074666" sldId="2076138230"/>
            <ac:spMk id="2" creationId="{FE39187C-BDDC-400D-A488-8E4AF111227F}"/>
          </ac:spMkLst>
        </pc:spChg>
        <pc:spChg chg="del">
          <ac:chgData name="Shan Singh" userId="34ab476b-8296-469d-8819-22039a4a4043" providerId="ADAL" clId="{28E55750-9523-4283-B273-F3D1B73491C9}" dt="2021-09-01T10:44:30.067" v="1685" actId="478"/>
          <ac:spMkLst>
            <pc:docMk/>
            <pc:sldMk cId="1734074666" sldId="2076138230"/>
            <ac:spMk id="3" creationId="{F0325F4D-FEDF-4C25-8F69-0FDD387FA081}"/>
          </ac:spMkLst>
        </pc:spChg>
        <pc:spChg chg="del">
          <ac:chgData name="Shan Singh" userId="34ab476b-8296-469d-8819-22039a4a4043" providerId="ADAL" clId="{28E55750-9523-4283-B273-F3D1B73491C9}" dt="2021-09-01T10:44:30.067" v="1685" actId="478"/>
          <ac:spMkLst>
            <pc:docMk/>
            <pc:sldMk cId="1734074666" sldId="2076138230"/>
            <ac:spMk id="5" creationId="{288D3464-E81B-4C27-BAFF-64772C2E6E24}"/>
          </ac:spMkLst>
        </pc:spChg>
        <pc:spChg chg="mod">
          <ac:chgData name="Shan Singh" userId="34ab476b-8296-469d-8819-22039a4a4043" providerId="ADAL" clId="{28E55750-9523-4283-B273-F3D1B73491C9}" dt="2021-09-01T10:55:29.565" v="1907" actId="1076"/>
          <ac:spMkLst>
            <pc:docMk/>
            <pc:sldMk cId="1734074666" sldId="2076138230"/>
            <ac:spMk id="6" creationId="{2AA5F1CA-C90B-42BB-9D00-F450AD1F6808}"/>
          </ac:spMkLst>
        </pc:spChg>
        <pc:spChg chg="add del mod">
          <ac:chgData name="Shan Singh" userId="34ab476b-8296-469d-8819-22039a4a4043" providerId="ADAL" clId="{28E55750-9523-4283-B273-F3D1B73491C9}" dt="2021-09-01T10:44:32.741" v="1686" actId="478"/>
          <ac:spMkLst>
            <pc:docMk/>
            <pc:sldMk cId="1734074666" sldId="2076138230"/>
            <ac:spMk id="11" creationId="{57E5EEAF-59C4-43A6-9F0E-1F3048D29611}"/>
          </ac:spMkLst>
        </pc:spChg>
        <pc:spChg chg="del">
          <ac:chgData name="Shan Singh" userId="34ab476b-8296-469d-8819-22039a4a4043" providerId="ADAL" clId="{28E55750-9523-4283-B273-F3D1B73491C9}" dt="2021-09-01T10:44:30.067" v="1685" actId="478"/>
          <ac:spMkLst>
            <pc:docMk/>
            <pc:sldMk cId="1734074666" sldId="2076138230"/>
            <ac:spMk id="32" creationId="{F42AE385-B531-4177-A701-EDB6ECE61A77}"/>
          </ac:spMkLst>
        </pc:spChg>
        <pc:spChg chg="topLvl">
          <ac:chgData name="Shan Singh" userId="34ab476b-8296-469d-8819-22039a4a4043" providerId="ADAL" clId="{28E55750-9523-4283-B273-F3D1B73491C9}" dt="2021-09-01T10:52:53.688" v="1745" actId="165"/>
          <ac:spMkLst>
            <pc:docMk/>
            <pc:sldMk cId="1734074666" sldId="2076138230"/>
            <ac:spMk id="32" creationId="{FB9BC6C5-DC59-4E99-B954-DBD626410EDF}"/>
          </ac:spMkLst>
        </pc:spChg>
        <pc:spChg chg="del topLvl">
          <ac:chgData name="Shan Singh" userId="34ab476b-8296-469d-8819-22039a4a4043" providerId="ADAL" clId="{28E55750-9523-4283-B273-F3D1B73491C9}" dt="2021-09-01T10:52:57.065" v="1746" actId="478"/>
          <ac:spMkLst>
            <pc:docMk/>
            <pc:sldMk cId="1734074666" sldId="2076138230"/>
            <ac:spMk id="33" creationId="{F425598C-BF59-46C9-8E71-5C69425865A8}"/>
          </ac:spMkLst>
        </pc:spChg>
        <pc:spChg chg="del topLvl">
          <ac:chgData name="Shan Singh" userId="34ab476b-8296-469d-8819-22039a4a4043" providerId="ADAL" clId="{28E55750-9523-4283-B273-F3D1B73491C9}" dt="2021-09-01T10:52:57.065" v="1746" actId="478"/>
          <ac:spMkLst>
            <pc:docMk/>
            <pc:sldMk cId="1734074666" sldId="2076138230"/>
            <ac:spMk id="34" creationId="{77EA8449-32DF-4CC9-AB01-B02AA93EBD35}"/>
          </ac:spMkLst>
        </pc:spChg>
        <pc:spChg chg="del topLvl">
          <ac:chgData name="Shan Singh" userId="34ab476b-8296-469d-8819-22039a4a4043" providerId="ADAL" clId="{28E55750-9523-4283-B273-F3D1B73491C9}" dt="2021-09-01T10:52:57.065" v="1746" actId="478"/>
          <ac:spMkLst>
            <pc:docMk/>
            <pc:sldMk cId="1734074666" sldId="2076138230"/>
            <ac:spMk id="35" creationId="{C48F0F1E-1E5B-422E-B124-E80FACF69EE6}"/>
          </ac:spMkLst>
        </pc:spChg>
        <pc:spChg chg="del topLvl">
          <ac:chgData name="Shan Singh" userId="34ab476b-8296-469d-8819-22039a4a4043" providerId="ADAL" clId="{28E55750-9523-4283-B273-F3D1B73491C9}" dt="2021-09-01T10:52:57.065" v="1746" actId="478"/>
          <ac:spMkLst>
            <pc:docMk/>
            <pc:sldMk cId="1734074666" sldId="2076138230"/>
            <ac:spMk id="36" creationId="{39D87FC1-8E21-4E85-84D8-D3C9C1CDCCFA}"/>
          </ac:spMkLst>
        </pc:spChg>
        <pc:spChg chg="del topLvl">
          <ac:chgData name="Shan Singh" userId="34ab476b-8296-469d-8819-22039a4a4043" providerId="ADAL" clId="{28E55750-9523-4283-B273-F3D1B73491C9}" dt="2021-09-01T10:52:57.065" v="1746" actId="478"/>
          <ac:spMkLst>
            <pc:docMk/>
            <pc:sldMk cId="1734074666" sldId="2076138230"/>
            <ac:spMk id="37" creationId="{38B40BBB-BEFA-403B-B923-2BF843057C97}"/>
          </ac:spMkLst>
        </pc:spChg>
        <pc:spChg chg="del topLvl">
          <ac:chgData name="Shan Singh" userId="34ab476b-8296-469d-8819-22039a4a4043" providerId="ADAL" clId="{28E55750-9523-4283-B273-F3D1B73491C9}" dt="2021-09-01T10:52:57.065" v="1746" actId="478"/>
          <ac:spMkLst>
            <pc:docMk/>
            <pc:sldMk cId="1734074666" sldId="2076138230"/>
            <ac:spMk id="38" creationId="{F95D7098-A88E-4590-B627-1848B4D9BDD1}"/>
          </ac:spMkLst>
        </pc:spChg>
        <pc:spChg chg="del">
          <ac:chgData name="Shan Singh" userId="34ab476b-8296-469d-8819-22039a4a4043" providerId="ADAL" clId="{28E55750-9523-4283-B273-F3D1B73491C9}" dt="2021-09-01T10:44:30.067" v="1685" actId="478"/>
          <ac:spMkLst>
            <pc:docMk/>
            <pc:sldMk cId="1734074666" sldId="2076138230"/>
            <ac:spMk id="56" creationId="{040E3088-A250-4C33-9858-AB906DFA5091}"/>
          </ac:spMkLst>
        </pc:spChg>
        <pc:spChg chg="add mod">
          <ac:chgData name="Shan Singh" userId="34ab476b-8296-469d-8819-22039a4a4043" providerId="ADAL" clId="{28E55750-9523-4283-B273-F3D1B73491C9}" dt="2021-09-01T10:55:24.486" v="1906" actId="1076"/>
          <ac:spMkLst>
            <pc:docMk/>
            <pc:sldMk cId="1734074666" sldId="2076138230"/>
            <ac:spMk id="60" creationId="{D191F24B-92F6-4CFF-8B84-1CB53B492F03}"/>
          </ac:spMkLst>
        </pc:spChg>
        <pc:grpChg chg="del">
          <ac:chgData name="Shan Singh" userId="34ab476b-8296-469d-8819-22039a4a4043" providerId="ADAL" clId="{28E55750-9523-4283-B273-F3D1B73491C9}" dt="2021-09-01T10:52:53.688" v="1745" actId="165"/>
          <ac:grpSpMkLst>
            <pc:docMk/>
            <pc:sldMk cId="1734074666" sldId="2076138230"/>
            <ac:grpSpMk id="31" creationId="{87E9CD48-9106-4E2E-A69D-AD06C2A04804}"/>
          </ac:grpSpMkLst>
        </pc:grpChg>
        <pc:grpChg chg="del">
          <ac:chgData name="Shan Singh" userId="34ab476b-8296-469d-8819-22039a4a4043" providerId="ADAL" clId="{28E55750-9523-4283-B273-F3D1B73491C9}" dt="2021-09-01T10:44:30.067" v="1685" actId="478"/>
          <ac:grpSpMkLst>
            <pc:docMk/>
            <pc:sldMk cId="1734074666" sldId="2076138230"/>
            <ac:grpSpMk id="66" creationId="{8FBD87DE-78C5-4487-BD7C-9F6E576D48D5}"/>
          </ac:grpSpMkLst>
        </pc:grpChg>
        <pc:grpChg chg="del">
          <ac:chgData name="Shan Singh" userId="34ab476b-8296-469d-8819-22039a4a4043" providerId="ADAL" clId="{28E55750-9523-4283-B273-F3D1B73491C9}" dt="2021-09-01T10:44:32.741" v="1686" actId="478"/>
          <ac:grpSpMkLst>
            <pc:docMk/>
            <pc:sldMk cId="1734074666" sldId="2076138230"/>
            <ac:grpSpMk id="67" creationId="{DDBD5D3E-F679-4E03-8D21-2E5FFDF289C7}"/>
          </ac:grpSpMkLst>
        </pc:grpChg>
        <pc:picChg chg="mod ord">
          <ac:chgData name="Shan Singh" userId="34ab476b-8296-469d-8819-22039a4a4043" providerId="ADAL" clId="{28E55750-9523-4283-B273-F3D1B73491C9}" dt="2021-09-01T10:48:21.625" v="1742" actId="1076"/>
          <ac:picMkLst>
            <pc:docMk/>
            <pc:sldMk cId="1734074666" sldId="2076138230"/>
            <ac:picMk id="1026" creationId="{B6FD549B-966A-49E5-9AB5-EDD50232B0EA}"/>
          </ac:picMkLst>
        </pc:picChg>
        <pc:picChg chg="mod ord modCrop">
          <ac:chgData name="Shan Singh" userId="34ab476b-8296-469d-8819-22039a4a4043" providerId="ADAL" clId="{28E55750-9523-4283-B273-F3D1B73491C9}" dt="2021-09-01T10:48:21.625" v="1742" actId="1076"/>
          <ac:picMkLst>
            <pc:docMk/>
            <pc:sldMk cId="1734074666" sldId="2076138230"/>
            <ac:picMk id="2050" creationId="{35EFB092-B287-414B-A5C0-BFA933CCDBE6}"/>
          </ac:picMkLst>
        </pc:picChg>
        <pc:picChg chg="mod modCrop">
          <ac:chgData name="Shan Singh" userId="34ab476b-8296-469d-8819-22039a4a4043" providerId="ADAL" clId="{28E55750-9523-4283-B273-F3D1B73491C9}" dt="2021-09-01T10:48:21.625" v="1742" actId="1076"/>
          <ac:picMkLst>
            <pc:docMk/>
            <pc:sldMk cId="1734074666" sldId="2076138230"/>
            <ac:picMk id="3074" creationId="{34E50748-62B8-4119-9D4C-4BCC42B3024A}"/>
          </ac:picMkLst>
        </pc:picChg>
        <pc:cxnChg chg="del">
          <ac:chgData name="Shan Singh" userId="34ab476b-8296-469d-8819-22039a4a4043" providerId="ADAL" clId="{28E55750-9523-4283-B273-F3D1B73491C9}" dt="2021-09-01T10:44:30.067" v="1685" actId="478"/>
          <ac:cxnSpMkLst>
            <pc:docMk/>
            <pc:sldMk cId="1734074666" sldId="2076138230"/>
            <ac:cxnSpMk id="37" creationId="{51773E87-7678-48D5-AF01-511B7BF38326}"/>
          </ac:cxnSpMkLst>
        </pc:cxnChg>
        <pc:cxnChg chg="del topLvl">
          <ac:chgData name="Shan Singh" userId="34ab476b-8296-469d-8819-22039a4a4043" providerId="ADAL" clId="{28E55750-9523-4283-B273-F3D1B73491C9}" dt="2021-09-01T10:52:57.065" v="1746" actId="478"/>
          <ac:cxnSpMkLst>
            <pc:docMk/>
            <pc:sldMk cId="1734074666" sldId="2076138230"/>
            <ac:cxnSpMk id="39" creationId="{EB5CD40C-CC3B-48EF-8FAB-14A830BB48D0}"/>
          </ac:cxnSpMkLst>
        </pc:cxnChg>
      </pc:sldChg>
      <pc:sldChg chg="addSp delSp modSp mod">
        <pc:chgData name="Shan Singh" userId="34ab476b-8296-469d-8819-22039a4a4043" providerId="ADAL" clId="{28E55750-9523-4283-B273-F3D1B73491C9}" dt="2021-08-31T10:53:30.490" v="1245" actId="478"/>
        <pc:sldMkLst>
          <pc:docMk/>
          <pc:sldMk cId="3774050819" sldId="2076138230"/>
        </pc:sldMkLst>
        <pc:picChg chg="add del mod">
          <ac:chgData name="Shan Singh" userId="34ab476b-8296-469d-8819-22039a4a4043" providerId="ADAL" clId="{28E55750-9523-4283-B273-F3D1B73491C9}" dt="2021-08-31T10:53:30.490" v="1245" actId="478"/>
          <ac:picMkLst>
            <pc:docMk/>
            <pc:sldMk cId="3774050819" sldId="2076138230"/>
            <ac:picMk id="10" creationId="{CD7EF530-065E-4B9F-8049-7EE1DDE495B3}"/>
          </ac:picMkLst>
        </pc:picChg>
      </pc:sldChg>
      <pc:sldChg chg="modSp new add del mod">
        <pc:chgData name="Shan Singh" userId="34ab476b-8296-469d-8819-22039a4a4043" providerId="ADAL" clId="{28E55750-9523-4283-B273-F3D1B73491C9}" dt="2021-09-16T10:10:57.092" v="3093" actId="47"/>
        <pc:sldMkLst>
          <pc:docMk/>
          <pc:sldMk cId="1149663098" sldId="2076138231"/>
        </pc:sldMkLst>
        <pc:spChg chg="mod">
          <ac:chgData name="Shan Singh" userId="34ab476b-8296-469d-8819-22039a4a4043" providerId="ADAL" clId="{28E55750-9523-4283-B273-F3D1B73491C9}" dt="2021-09-03T13:41:23.068" v="2267" actId="113"/>
          <ac:spMkLst>
            <pc:docMk/>
            <pc:sldMk cId="1149663098" sldId="2076138231"/>
            <ac:spMk id="2" creationId="{282AAFA5-1202-40E6-AAAC-76F5C6233232}"/>
          </ac:spMkLst>
        </pc:spChg>
        <pc:spChg chg="mod">
          <ac:chgData name="Shan Singh" userId="34ab476b-8296-469d-8819-22039a4a4043" providerId="ADAL" clId="{28E55750-9523-4283-B273-F3D1B73491C9}" dt="2021-09-03T13:41:38.638" v="2271" actId="1076"/>
          <ac:spMkLst>
            <pc:docMk/>
            <pc:sldMk cId="1149663098" sldId="2076138231"/>
            <ac:spMk id="3" creationId="{7DDD1FA1-738D-4DA9-A700-5F927CAE7C40}"/>
          </ac:spMkLst>
        </pc:spChg>
      </pc:sldChg>
      <pc:sldChg chg="modSp new mod">
        <pc:chgData name="Shan Singh" userId="34ab476b-8296-469d-8819-22039a4a4043" providerId="ADAL" clId="{28E55750-9523-4283-B273-F3D1B73491C9}" dt="2021-09-16T09:55:08.740" v="2559" actId="20577"/>
        <pc:sldMkLst>
          <pc:docMk/>
          <pc:sldMk cId="3405079422" sldId="2076138232"/>
        </pc:sldMkLst>
        <pc:spChg chg="mod">
          <ac:chgData name="Shan Singh" userId="34ab476b-8296-469d-8819-22039a4a4043" providerId="ADAL" clId="{28E55750-9523-4283-B273-F3D1B73491C9}" dt="2021-09-16T09:55:08.740" v="2559" actId="20577"/>
          <ac:spMkLst>
            <pc:docMk/>
            <pc:sldMk cId="3405079422" sldId="2076138232"/>
            <ac:spMk id="2" creationId="{F3A99575-2A28-44D7-92E9-C1B8A0E450BC}"/>
          </ac:spMkLst>
        </pc:spChg>
        <pc:spChg chg="mod">
          <ac:chgData name="Shan Singh" userId="34ab476b-8296-469d-8819-22039a4a4043" providerId="ADAL" clId="{28E55750-9523-4283-B273-F3D1B73491C9}" dt="2021-09-14T21:45:33.740" v="2370" actId="20577"/>
          <ac:spMkLst>
            <pc:docMk/>
            <pc:sldMk cId="3405079422" sldId="2076138232"/>
            <ac:spMk id="3" creationId="{810F60F7-B7D9-4380-B918-F076134F3294}"/>
          </ac:spMkLst>
        </pc:spChg>
      </pc:sldChg>
      <pc:sldChg chg="modSp mod ord">
        <pc:chgData name="Shan Singh" userId="34ab476b-8296-469d-8819-22039a4a4043" providerId="ADAL" clId="{28E55750-9523-4283-B273-F3D1B73491C9}" dt="2021-09-16T09:57:55.556" v="2578"/>
        <pc:sldMkLst>
          <pc:docMk/>
          <pc:sldMk cId="4011070636" sldId="2076138233"/>
        </pc:sldMkLst>
        <pc:spChg chg="mod">
          <ac:chgData name="Shan Singh" userId="34ab476b-8296-469d-8819-22039a4a4043" providerId="ADAL" clId="{28E55750-9523-4283-B273-F3D1B73491C9}" dt="2021-09-16T09:54:57.460" v="2557" actId="1076"/>
          <ac:spMkLst>
            <pc:docMk/>
            <pc:sldMk cId="4011070636" sldId="2076138233"/>
            <ac:spMk id="2" creationId="{B13C69D9-5EBE-47EA-BCB2-C8863558C2DB}"/>
          </ac:spMkLst>
        </pc:spChg>
      </pc:sldChg>
      <pc:sldChg chg="ord">
        <pc:chgData name="Shan Singh" userId="34ab476b-8296-469d-8819-22039a4a4043" providerId="ADAL" clId="{28E55750-9523-4283-B273-F3D1B73491C9}" dt="2021-09-16T09:57:55.556" v="2578"/>
        <pc:sldMkLst>
          <pc:docMk/>
          <pc:sldMk cId="2788355" sldId="2076138234"/>
        </pc:sldMkLst>
      </pc:sldChg>
      <pc:sldChg chg="modSp mod ord">
        <pc:chgData name="Shan Singh" userId="34ab476b-8296-469d-8819-22039a4a4043" providerId="ADAL" clId="{28E55750-9523-4283-B273-F3D1B73491C9}" dt="2021-09-16T10:14:04.651" v="3124" actId="14100"/>
        <pc:sldMkLst>
          <pc:docMk/>
          <pc:sldMk cId="57803238" sldId="2076138235"/>
        </pc:sldMkLst>
        <pc:spChg chg="mod">
          <ac:chgData name="Shan Singh" userId="34ab476b-8296-469d-8819-22039a4a4043" providerId="ADAL" clId="{28E55750-9523-4283-B273-F3D1B73491C9}" dt="2021-09-16T10:13:55.310" v="3121" actId="1076"/>
          <ac:spMkLst>
            <pc:docMk/>
            <pc:sldMk cId="57803238" sldId="2076138235"/>
            <ac:spMk id="2" creationId="{4FE98B5C-48BE-4909-9F4A-A4186BB35065}"/>
          </ac:spMkLst>
        </pc:spChg>
        <pc:spChg chg="mod">
          <ac:chgData name="Shan Singh" userId="34ab476b-8296-469d-8819-22039a4a4043" providerId="ADAL" clId="{28E55750-9523-4283-B273-F3D1B73491C9}" dt="2021-09-16T10:14:04.651" v="3124" actId="14100"/>
          <ac:spMkLst>
            <pc:docMk/>
            <pc:sldMk cId="57803238" sldId="2076138235"/>
            <ac:spMk id="10" creationId="{605F3842-BC9F-423F-A43F-6FCC44C0D499}"/>
          </ac:spMkLst>
        </pc:spChg>
      </pc:sldChg>
      <pc:sldChg chg="ord">
        <pc:chgData name="Shan Singh" userId="34ab476b-8296-469d-8819-22039a4a4043" providerId="ADAL" clId="{28E55750-9523-4283-B273-F3D1B73491C9}" dt="2021-09-16T09:57:55.556" v="2578"/>
        <pc:sldMkLst>
          <pc:docMk/>
          <pc:sldMk cId="2771258231" sldId="2076138236"/>
        </pc:sldMkLst>
      </pc:sldChg>
      <pc:sldChg chg="ord">
        <pc:chgData name="Shan Singh" userId="34ab476b-8296-469d-8819-22039a4a4043" providerId="ADAL" clId="{28E55750-9523-4283-B273-F3D1B73491C9}" dt="2021-09-16T09:57:55.556" v="2578"/>
        <pc:sldMkLst>
          <pc:docMk/>
          <pc:sldMk cId="2814730417" sldId="2076138237"/>
        </pc:sldMkLst>
      </pc:sldChg>
      <pc:sldChg chg="ord">
        <pc:chgData name="Shan Singh" userId="34ab476b-8296-469d-8819-22039a4a4043" providerId="ADAL" clId="{28E55750-9523-4283-B273-F3D1B73491C9}" dt="2021-09-16T09:57:55.556" v="2578"/>
        <pc:sldMkLst>
          <pc:docMk/>
          <pc:sldMk cId="2269147753" sldId="2076138238"/>
        </pc:sldMkLst>
      </pc:sldChg>
      <pc:sldChg chg="ord">
        <pc:chgData name="Shan Singh" userId="34ab476b-8296-469d-8819-22039a4a4043" providerId="ADAL" clId="{28E55750-9523-4283-B273-F3D1B73491C9}" dt="2021-09-16T09:57:55.556" v="2578"/>
        <pc:sldMkLst>
          <pc:docMk/>
          <pc:sldMk cId="715535503" sldId="2076138239"/>
        </pc:sldMkLst>
      </pc:sldChg>
      <pc:sldChg chg="mod ord modShow">
        <pc:chgData name="Shan Singh" userId="34ab476b-8296-469d-8819-22039a4a4043" providerId="ADAL" clId="{28E55750-9523-4283-B273-F3D1B73491C9}" dt="2021-09-16T10:12:27.048" v="3107" actId="729"/>
        <pc:sldMkLst>
          <pc:docMk/>
          <pc:sldMk cId="3492288162" sldId="2076138240"/>
        </pc:sldMkLst>
      </pc:sldChg>
      <pc:sldChg chg="modSp add mod ord">
        <pc:chgData name="Shan Singh" userId="34ab476b-8296-469d-8819-22039a4a4043" providerId="ADAL" clId="{28E55750-9523-4283-B273-F3D1B73491C9}" dt="2021-09-16T09:57:55.556" v="2578"/>
        <pc:sldMkLst>
          <pc:docMk/>
          <pc:sldMk cId="3612961339" sldId="2076138241"/>
        </pc:sldMkLst>
        <pc:spChg chg="mod">
          <ac:chgData name="Shan Singh" userId="34ab476b-8296-469d-8819-22039a4a4043" providerId="ADAL" clId="{28E55750-9523-4283-B273-F3D1B73491C9}" dt="2021-09-16T09:52:43.794" v="2375" actId="20577"/>
          <ac:spMkLst>
            <pc:docMk/>
            <pc:sldMk cId="3612961339" sldId="2076138241"/>
            <ac:spMk id="2" creationId="{282AAFA5-1202-40E6-AAAC-76F5C6233232}"/>
          </ac:spMkLst>
        </pc:spChg>
        <pc:spChg chg="mod">
          <ac:chgData name="Shan Singh" userId="34ab476b-8296-469d-8819-22039a4a4043" providerId="ADAL" clId="{28E55750-9523-4283-B273-F3D1B73491C9}" dt="2021-09-16T09:54:40.830" v="2556" actId="20577"/>
          <ac:spMkLst>
            <pc:docMk/>
            <pc:sldMk cId="3612961339" sldId="2076138241"/>
            <ac:spMk id="3" creationId="{7DDD1FA1-738D-4DA9-A700-5F927CAE7C40}"/>
          </ac:spMkLst>
        </pc:spChg>
      </pc:sldChg>
      <pc:sldChg chg="addSp modSp new mod modAnim">
        <pc:chgData name="Shan Singh" userId="34ab476b-8296-469d-8819-22039a4a4043" providerId="ADAL" clId="{28E55750-9523-4283-B273-F3D1B73491C9}" dt="2021-09-16T10:08:38.497" v="3090" actId="1076"/>
        <pc:sldMkLst>
          <pc:docMk/>
          <pc:sldMk cId="954931052" sldId="2076138242"/>
        </pc:sldMkLst>
        <pc:spChg chg="mod">
          <ac:chgData name="Shan Singh" userId="34ab476b-8296-469d-8819-22039a4a4043" providerId="ADAL" clId="{28E55750-9523-4283-B273-F3D1B73491C9}" dt="2021-09-16T09:58:27.177" v="2598" actId="20577"/>
          <ac:spMkLst>
            <pc:docMk/>
            <pc:sldMk cId="954931052" sldId="2076138242"/>
            <ac:spMk id="2" creationId="{F99D67F7-F9DC-43FF-846D-27E3D1968EBA}"/>
          </ac:spMkLst>
        </pc:spChg>
        <pc:spChg chg="mod">
          <ac:chgData name="Shan Singh" userId="34ab476b-8296-469d-8819-22039a4a4043" providerId="ADAL" clId="{28E55750-9523-4283-B273-F3D1B73491C9}" dt="2021-09-16T10:01:56.393" v="2839" actId="1076"/>
          <ac:spMkLst>
            <pc:docMk/>
            <pc:sldMk cId="954931052" sldId="2076138242"/>
            <ac:spMk id="3" creationId="{493E1FD8-E9B8-4A02-BDFB-34DEA776BEC4}"/>
          </ac:spMkLst>
        </pc:spChg>
        <pc:spChg chg="add mod">
          <ac:chgData name="Shan Singh" userId="34ab476b-8296-469d-8819-22039a4a4043" providerId="ADAL" clId="{28E55750-9523-4283-B273-F3D1B73491C9}" dt="2021-09-16T10:01:52.929" v="2838" actId="1076"/>
          <ac:spMkLst>
            <pc:docMk/>
            <pc:sldMk cId="954931052" sldId="2076138242"/>
            <ac:spMk id="4" creationId="{9A0C22A1-6881-4567-B3D1-262774305612}"/>
          </ac:spMkLst>
        </pc:spChg>
        <pc:spChg chg="add mod">
          <ac:chgData name="Shan Singh" userId="34ab476b-8296-469d-8819-22039a4a4043" providerId="ADAL" clId="{28E55750-9523-4283-B273-F3D1B73491C9}" dt="2021-09-16T10:03:38.564" v="2944" actId="20577"/>
          <ac:spMkLst>
            <pc:docMk/>
            <pc:sldMk cId="954931052" sldId="2076138242"/>
            <ac:spMk id="6" creationId="{D5F52630-C017-46D6-9F67-7B5A9DC61E84}"/>
          </ac:spMkLst>
        </pc:spChg>
        <pc:spChg chg="add mod">
          <ac:chgData name="Shan Singh" userId="34ab476b-8296-469d-8819-22039a4a4043" providerId="ADAL" clId="{28E55750-9523-4283-B273-F3D1B73491C9}" dt="2021-09-16T10:04:36.170" v="3059" actId="20577"/>
          <ac:spMkLst>
            <pc:docMk/>
            <pc:sldMk cId="954931052" sldId="2076138242"/>
            <ac:spMk id="8" creationId="{D9F6B67F-DB09-4605-BF68-F6417B2473BB}"/>
          </ac:spMkLst>
        </pc:spChg>
        <pc:picChg chg="add mod">
          <ac:chgData name="Shan Singh" userId="34ab476b-8296-469d-8819-22039a4a4043" providerId="ADAL" clId="{28E55750-9523-4283-B273-F3D1B73491C9}" dt="2021-09-16T10:08:38.497" v="3090" actId="1076"/>
          <ac:picMkLst>
            <pc:docMk/>
            <pc:sldMk cId="954931052" sldId="2076138242"/>
            <ac:picMk id="10" creationId="{69162558-D3E1-4374-ABDD-79CDB310564A}"/>
          </ac:picMkLst>
        </pc:picChg>
        <pc:picChg chg="add mod">
          <ac:chgData name="Shan Singh" userId="34ab476b-8296-469d-8819-22039a4a4043" providerId="ADAL" clId="{28E55750-9523-4283-B273-F3D1B73491C9}" dt="2021-09-16T10:08:34.737" v="3089" actId="1076"/>
          <ac:picMkLst>
            <pc:docMk/>
            <pc:sldMk cId="954931052" sldId="2076138242"/>
            <ac:picMk id="12" creationId="{71A02451-6E4F-497D-80ED-67A228F8E7F5}"/>
          </ac:picMkLst>
        </pc:picChg>
        <pc:picChg chg="add mod">
          <ac:chgData name="Shan Singh" userId="34ab476b-8296-469d-8819-22039a4a4043" providerId="ADAL" clId="{28E55750-9523-4283-B273-F3D1B73491C9}" dt="2021-09-16T10:08:20.429" v="3086" actId="1076"/>
          <ac:picMkLst>
            <pc:docMk/>
            <pc:sldMk cId="954931052" sldId="2076138242"/>
            <ac:picMk id="14" creationId="{0E44E28B-A6FC-4BAE-99D8-D66C8E4B1C86}"/>
          </ac:picMkLst>
        </pc:picChg>
        <pc:picChg chg="add mod">
          <ac:chgData name="Shan Singh" userId="34ab476b-8296-469d-8819-22039a4a4043" providerId="ADAL" clId="{28E55750-9523-4283-B273-F3D1B73491C9}" dt="2021-09-16T10:08:17.804" v="3085" actId="1076"/>
          <ac:picMkLst>
            <pc:docMk/>
            <pc:sldMk cId="954931052" sldId="2076138242"/>
            <ac:picMk id="16" creationId="{6F6BEF50-C125-409F-B336-FA31DD753F4E}"/>
          </ac:picMkLst>
        </pc:picChg>
      </pc:sldChg>
      <pc:sldChg chg="addSp delSp modSp add mod">
        <pc:chgData name="Shan Singh" userId="34ab476b-8296-469d-8819-22039a4a4043" providerId="ADAL" clId="{28E55750-9523-4283-B273-F3D1B73491C9}" dt="2021-09-16T10:15:01.825" v="3142" actId="1076"/>
        <pc:sldMkLst>
          <pc:docMk/>
          <pc:sldMk cId="1808361591" sldId="2076138243"/>
        </pc:sldMkLst>
        <pc:spChg chg="mod">
          <ac:chgData name="Shan Singh" userId="34ab476b-8296-469d-8819-22039a4a4043" providerId="ADAL" clId="{28E55750-9523-4283-B273-F3D1B73491C9}" dt="2021-09-16T10:15:01.825" v="3142" actId="1076"/>
          <ac:spMkLst>
            <pc:docMk/>
            <pc:sldMk cId="1808361591" sldId="2076138243"/>
            <ac:spMk id="3" creationId="{7DDD1FA1-738D-4DA9-A700-5F927CAE7C40}"/>
          </ac:spMkLst>
        </pc:spChg>
        <pc:picChg chg="add del mod">
          <ac:chgData name="Shan Singh" userId="34ab476b-8296-469d-8819-22039a4a4043" providerId="ADAL" clId="{28E55750-9523-4283-B273-F3D1B73491C9}" dt="2021-09-16T10:14:33.316" v="3133" actId="21"/>
          <ac:picMkLst>
            <pc:docMk/>
            <pc:sldMk cId="1808361591" sldId="2076138243"/>
            <ac:picMk id="5" creationId="{1B96A877-ABF7-4274-811A-E6CAD28C772A}"/>
          </ac:picMkLst>
        </pc:picChg>
        <pc:picChg chg="add">
          <ac:chgData name="Shan Singh" userId="34ab476b-8296-469d-8819-22039a4a4043" providerId="ADAL" clId="{28E55750-9523-4283-B273-F3D1B73491C9}" dt="2021-09-16T10:14:56.384" v="3141" actId="22"/>
          <ac:picMkLst>
            <pc:docMk/>
            <pc:sldMk cId="1808361591" sldId="2076138243"/>
            <ac:picMk id="7" creationId="{63A275DD-41AE-4F53-908A-35B620869407}"/>
          </ac:picMkLst>
        </pc:picChg>
      </pc:sldChg>
      <pc:sldChg chg="addSp delSp modSp add mod">
        <pc:chgData name="Shan Singh" userId="34ab476b-8296-469d-8819-22039a4a4043" providerId="ADAL" clId="{28E55750-9523-4283-B273-F3D1B73491C9}" dt="2021-09-16T10:14:54.769" v="3140" actId="21"/>
        <pc:sldMkLst>
          <pc:docMk/>
          <pc:sldMk cId="1451575642" sldId="2076138244"/>
        </pc:sldMkLst>
        <pc:spChg chg="mod">
          <ac:chgData name="Shan Singh" userId="34ab476b-8296-469d-8819-22039a4a4043" providerId="ADAL" clId="{28E55750-9523-4283-B273-F3D1B73491C9}" dt="2021-09-16T10:13:23.827" v="3116" actId="1076"/>
          <ac:spMkLst>
            <pc:docMk/>
            <pc:sldMk cId="1451575642" sldId="2076138244"/>
            <ac:spMk id="3" creationId="{7DDD1FA1-738D-4DA9-A700-5F927CAE7C40}"/>
          </ac:spMkLst>
        </pc:spChg>
        <pc:picChg chg="add mod modCrop">
          <ac:chgData name="Shan Singh" userId="34ab476b-8296-469d-8819-22039a4a4043" providerId="ADAL" clId="{28E55750-9523-4283-B273-F3D1B73491C9}" dt="2021-09-16T10:14:49.864" v="3139" actId="732"/>
          <ac:picMkLst>
            <pc:docMk/>
            <pc:sldMk cId="1451575642" sldId="2076138244"/>
            <ac:picMk id="5" creationId="{B89DA742-B169-4928-AEF3-4D0B8AC60E20}"/>
          </ac:picMkLst>
        </pc:picChg>
        <pc:picChg chg="add del mod">
          <ac:chgData name="Shan Singh" userId="34ab476b-8296-469d-8819-22039a4a4043" providerId="ADAL" clId="{28E55750-9523-4283-B273-F3D1B73491C9}" dt="2021-09-16T10:14:54.769" v="3140" actId="21"/>
          <ac:picMkLst>
            <pc:docMk/>
            <pc:sldMk cId="1451575642" sldId="2076138244"/>
            <ac:picMk id="7" creationId="{BFB050DE-4FE5-4324-83DC-4C3C6398BC4B}"/>
          </ac:picMkLst>
        </pc:picChg>
      </pc:sldChg>
      <pc:sldChg chg="new del ord">
        <pc:chgData name="Shan Singh" userId="34ab476b-8296-469d-8819-22039a4a4043" providerId="ADAL" clId="{28E55750-9523-4283-B273-F3D1B73491C9}" dt="2021-09-17T08:19:17.417" v="3392" actId="47"/>
        <pc:sldMkLst>
          <pc:docMk/>
          <pc:sldMk cId="1105227958" sldId="2076138245"/>
        </pc:sldMkLst>
      </pc:sldChg>
      <pc:sldChg chg="new del">
        <pc:chgData name="Shan Singh" userId="34ab476b-8296-469d-8819-22039a4a4043" providerId="ADAL" clId="{28E55750-9523-4283-B273-F3D1B73491C9}" dt="2021-09-17T08:15:35.712" v="3144" actId="47"/>
        <pc:sldMkLst>
          <pc:docMk/>
          <pc:sldMk cId="574964278" sldId="2076138246"/>
        </pc:sldMkLst>
      </pc:sldChg>
      <pc:sldChg chg="new del">
        <pc:chgData name="Shan Singh" userId="34ab476b-8296-469d-8819-22039a4a4043" providerId="ADAL" clId="{28E55750-9523-4283-B273-F3D1B73491C9}" dt="2021-09-17T08:15:57.342" v="3147" actId="47"/>
        <pc:sldMkLst>
          <pc:docMk/>
          <pc:sldMk cId="3957825273" sldId="2076138246"/>
        </pc:sldMkLst>
      </pc:sldChg>
      <pc:sldChg chg="modSp new mod modAnim">
        <pc:chgData name="Shan Singh" userId="34ab476b-8296-469d-8819-22039a4a4043" providerId="ADAL" clId="{28E55750-9523-4283-B273-F3D1B73491C9}" dt="2021-09-17T09:46:48.792" v="3395" actId="20577"/>
        <pc:sldMkLst>
          <pc:docMk/>
          <pc:sldMk cId="1589832598" sldId="2076138247"/>
        </pc:sldMkLst>
        <pc:spChg chg="mod">
          <ac:chgData name="Shan Singh" userId="34ab476b-8296-469d-8819-22039a4a4043" providerId="ADAL" clId="{28E55750-9523-4283-B273-F3D1B73491C9}" dt="2021-09-17T08:16:12.592" v="3155" actId="20577"/>
          <ac:spMkLst>
            <pc:docMk/>
            <pc:sldMk cId="1589832598" sldId="2076138247"/>
            <ac:spMk id="2" creationId="{C7E6BB16-4156-49C7-805C-5CE6A23A36E0}"/>
          </ac:spMkLst>
        </pc:spChg>
        <pc:spChg chg="mod">
          <ac:chgData name="Shan Singh" userId="34ab476b-8296-469d-8819-22039a4a4043" providerId="ADAL" clId="{28E55750-9523-4283-B273-F3D1B73491C9}" dt="2021-09-17T09:46:48.792" v="3395" actId="20577"/>
          <ac:spMkLst>
            <pc:docMk/>
            <pc:sldMk cId="1589832598" sldId="2076138247"/>
            <ac:spMk id="3" creationId="{6D08B1E6-5B92-42F2-989B-C82CBC1A8C57}"/>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D1D1330-561D-4554-8A20-4970A5E05D79}" type="datetimeFigureOut">
              <a:rPr lang="en-GB" smtClean="0"/>
              <a:t>17/11/2021</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CA688A4-CE11-4850-99BB-D1E1D28DC487}" type="slidenum">
              <a:rPr lang="en-GB" smtClean="0"/>
              <a:t>‹#›</a:t>
            </a:fld>
            <a:endParaRPr lang="en-GB"/>
          </a:p>
        </p:txBody>
      </p:sp>
    </p:spTree>
    <p:extLst>
      <p:ext uri="{BB962C8B-B14F-4D97-AF65-F5344CB8AC3E}">
        <p14:creationId xmlns:p14="http://schemas.microsoft.com/office/powerpoint/2010/main" val="37960825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docs.microsoft.com/en-us/azure/storage/common/storage-account-upgrade?tabs=azure-portal"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docs.microsoft.com/en-us/azure/storage/common/storage-account-upgrade?tabs=azure-portal"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docs.microsoft.com/en-us/azure/storage/common/storage-account-upgrade?tabs=azure-portal"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docs.microsoft.com/en-us/azure/storage/common/storage-account-upgrade?tabs=azure-portal"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docs.microsoft.com/en-us/azure/storage/common/storage-account-upgrade?tabs=azure-portal"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21E5A7B-BB8D-4368-A182-109669521632}" type="datetime8">
              <a:rPr lang="en-US" smtClean="0"/>
              <a:t>11/17/2021 12:14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30886646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hlinkClick r:id="rId3"/>
              </a:rPr>
              <a:t>Upgrade to a general-purpose v2 storage account - Azure Storage | Microsoft Docs</a:t>
            </a:r>
            <a:endParaRPr lang="en-GB"/>
          </a:p>
          <a:p>
            <a:endParaRPr lang="en-GB"/>
          </a:p>
          <a:p>
            <a:pPr marL="285750" indent="-285750">
              <a:buFont typeface="Arial" panose="020B0604020202020204" pitchFamily="34" charset="0"/>
              <a:buChar char="•"/>
            </a:pPr>
            <a:r>
              <a:rPr lang="en-US"/>
              <a:t>Offers Access Tiers – Allows for data to be dynamically stored according to access patterns</a:t>
            </a:r>
          </a:p>
          <a:p>
            <a:pPr marL="285750" indent="-285750">
              <a:buFont typeface="Arial" panose="020B0604020202020204" pitchFamily="34" charset="0"/>
              <a:buChar char="•"/>
            </a:pPr>
            <a:r>
              <a:rPr lang="en-US"/>
              <a:t>Enables long-term data lifecycle management</a:t>
            </a:r>
          </a:p>
          <a:p>
            <a:endParaRPr lang="en-GB"/>
          </a:p>
          <a:p>
            <a:endParaRPr lang="en-GB"/>
          </a:p>
          <a:p>
            <a:r>
              <a:rPr lang="en-US"/>
              <a:t>How?</a:t>
            </a:r>
          </a:p>
          <a:p>
            <a:pPr marL="342900" indent="-342900">
              <a:buFont typeface="+mj-lt"/>
              <a:buAutoNum type="arabicPeriod"/>
            </a:pPr>
            <a:r>
              <a:rPr lang="en-US"/>
              <a:t>Open Azure Portal and navigate to V1 Storage Account</a:t>
            </a:r>
          </a:p>
          <a:p>
            <a:pPr marL="342900" indent="-342900">
              <a:buFont typeface="+mj-lt"/>
              <a:buAutoNum type="arabicPeriod"/>
            </a:pPr>
            <a:r>
              <a:rPr lang="en-US"/>
              <a:t>Open “Settings &gt; Configurations &gt; Account Kind”</a:t>
            </a:r>
          </a:p>
          <a:p>
            <a:pPr marL="342900" indent="-342900">
              <a:buFont typeface="+mj-lt"/>
              <a:buAutoNum type="arabicPeriod"/>
            </a:pPr>
            <a:r>
              <a:rPr lang="en-US"/>
              <a:t>Click Upgrade and Confirm action from blade*</a:t>
            </a:r>
          </a:p>
          <a:p>
            <a:pPr marL="342900" indent="-342900">
              <a:buFont typeface="+mj-lt"/>
              <a:buAutoNum type="arabicPeriod"/>
            </a:pPr>
            <a:endParaRPr lang="en-US"/>
          </a:p>
          <a:p>
            <a:r>
              <a:rPr lang="en-US" sz="1050"/>
              <a:t>*Once upgraded it cannot be reverted back to V1 Storage</a:t>
            </a:r>
          </a:p>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9B14B72-BE03-4760-B747-D349DA60D861}" type="datetime8">
              <a:rPr lang="en-US" smtClean="0"/>
              <a:t>11/17/2021 12:14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a:p>
        </p:txBody>
      </p:sp>
    </p:spTree>
    <p:extLst>
      <p:ext uri="{BB962C8B-B14F-4D97-AF65-F5344CB8AC3E}">
        <p14:creationId xmlns:p14="http://schemas.microsoft.com/office/powerpoint/2010/main" val="5218703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hlinkClick r:id="rId3"/>
              </a:rPr>
              <a:t>Upgrade to a general-purpose v2 storage account - Azure Storage | Microsoft Docs</a:t>
            </a:r>
            <a:endParaRPr lang="en-GB"/>
          </a:p>
          <a:p>
            <a:endParaRPr lang="en-GB"/>
          </a:p>
          <a:p>
            <a:pPr marL="285750" indent="-285750">
              <a:buFont typeface="Arial" panose="020B0604020202020204" pitchFamily="34" charset="0"/>
              <a:buChar char="•"/>
            </a:pPr>
            <a:r>
              <a:rPr lang="en-US"/>
              <a:t>Offers Access Tiers – Allows for data to be dynamically stored according to access patterns</a:t>
            </a:r>
          </a:p>
          <a:p>
            <a:pPr marL="285750" indent="-285750">
              <a:buFont typeface="Arial" panose="020B0604020202020204" pitchFamily="34" charset="0"/>
              <a:buChar char="•"/>
            </a:pPr>
            <a:r>
              <a:rPr lang="en-US"/>
              <a:t>Enables long-term data lifecycle management</a:t>
            </a:r>
          </a:p>
          <a:p>
            <a:endParaRPr lang="en-GB"/>
          </a:p>
          <a:p>
            <a:endParaRPr lang="en-GB"/>
          </a:p>
          <a:p>
            <a:r>
              <a:rPr lang="en-US"/>
              <a:t>How?</a:t>
            </a:r>
          </a:p>
          <a:p>
            <a:pPr marL="342900" indent="-342900">
              <a:buFont typeface="+mj-lt"/>
              <a:buAutoNum type="arabicPeriod"/>
            </a:pPr>
            <a:r>
              <a:rPr lang="en-US"/>
              <a:t>Open Azure Portal and navigate to V1 Storage Account</a:t>
            </a:r>
          </a:p>
          <a:p>
            <a:pPr marL="342900" indent="-342900">
              <a:buFont typeface="+mj-lt"/>
              <a:buAutoNum type="arabicPeriod"/>
            </a:pPr>
            <a:r>
              <a:rPr lang="en-US"/>
              <a:t>Open “Settings &gt; Configurations &gt; Account Kind”</a:t>
            </a:r>
          </a:p>
          <a:p>
            <a:pPr marL="342900" indent="-342900">
              <a:buFont typeface="+mj-lt"/>
              <a:buAutoNum type="arabicPeriod"/>
            </a:pPr>
            <a:r>
              <a:rPr lang="en-US"/>
              <a:t>Click Upgrade and Confirm action from blade*</a:t>
            </a:r>
          </a:p>
          <a:p>
            <a:pPr marL="342900" indent="-342900">
              <a:buFont typeface="+mj-lt"/>
              <a:buAutoNum type="arabicPeriod"/>
            </a:pPr>
            <a:endParaRPr lang="en-US"/>
          </a:p>
          <a:p>
            <a:r>
              <a:rPr lang="en-US" sz="1050"/>
              <a:t>*Once upgraded it cannot be reverted back to V1 Storage</a:t>
            </a:r>
          </a:p>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9B14B72-BE03-4760-B747-D349DA60D861}" type="datetime8">
              <a:rPr lang="en-US" smtClean="0"/>
              <a:t>11/17/2021 12:14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5218703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hlinkClick r:id="rId3"/>
              </a:rPr>
              <a:t>Upgrade to a general-purpose v2 storage account - Azure Storage | Microsoft Docs</a:t>
            </a:r>
            <a:endParaRPr lang="en-GB"/>
          </a:p>
          <a:p>
            <a:endParaRPr lang="en-GB"/>
          </a:p>
          <a:p>
            <a:pPr marL="285750" indent="-285750">
              <a:buFont typeface="Arial" panose="020B0604020202020204" pitchFamily="34" charset="0"/>
              <a:buChar char="•"/>
            </a:pPr>
            <a:r>
              <a:rPr lang="en-US"/>
              <a:t>Offers Access Tiers – Allows for data to be dynamically stored according to access patterns</a:t>
            </a:r>
          </a:p>
          <a:p>
            <a:pPr marL="285750" indent="-285750">
              <a:buFont typeface="Arial" panose="020B0604020202020204" pitchFamily="34" charset="0"/>
              <a:buChar char="•"/>
            </a:pPr>
            <a:r>
              <a:rPr lang="en-US"/>
              <a:t>Enables long-term data lifecycle management</a:t>
            </a:r>
          </a:p>
          <a:p>
            <a:endParaRPr lang="en-GB"/>
          </a:p>
          <a:p>
            <a:endParaRPr lang="en-GB"/>
          </a:p>
          <a:p>
            <a:r>
              <a:rPr lang="en-US"/>
              <a:t>How?</a:t>
            </a:r>
          </a:p>
          <a:p>
            <a:pPr marL="342900" indent="-342900">
              <a:buFont typeface="+mj-lt"/>
              <a:buAutoNum type="arabicPeriod"/>
            </a:pPr>
            <a:r>
              <a:rPr lang="en-US"/>
              <a:t>Open Azure Portal and navigate to V1 Storage Account</a:t>
            </a:r>
          </a:p>
          <a:p>
            <a:pPr marL="342900" indent="-342900">
              <a:buFont typeface="+mj-lt"/>
              <a:buAutoNum type="arabicPeriod"/>
            </a:pPr>
            <a:r>
              <a:rPr lang="en-US"/>
              <a:t>Open “Settings &gt; Configurations &gt; Account Kind”</a:t>
            </a:r>
          </a:p>
          <a:p>
            <a:pPr marL="342900" indent="-342900">
              <a:buFont typeface="+mj-lt"/>
              <a:buAutoNum type="arabicPeriod"/>
            </a:pPr>
            <a:r>
              <a:rPr lang="en-US"/>
              <a:t>Click Upgrade and Confirm action from blade*</a:t>
            </a:r>
          </a:p>
          <a:p>
            <a:pPr marL="342900" indent="-342900">
              <a:buFont typeface="+mj-lt"/>
              <a:buAutoNum type="arabicPeriod"/>
            </a:pPr>
            <a:endParaRPr lang="en-US"/>
          </a:p>
          <a:p>
            <a:r>
              <a:rPr lang="en-US" sz="1050"/>
              <a:t>*Once upgraded it cannot be reverted back to V1 Storage</a:t>
            </a:r>
          </a:p>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9B14B72-BE03-4760-B747-D349DA60D861}" type="datetime8">
              <a:rPr lang="en-US" smtClean="0"/>
              <a:t>11/17/2021 12:14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a:p>
        </p:txBody>
      </p:sp>
    </p:spTree>
    <p:extLst>
      <p:ext uri="{BB962C8B-B14F-4D97-AF65-F5344CB8AC3E}">
        <p14:creationId xmlns:p14="http://schemas.microsoft.com/office/powerpoint/2010/main" val="5218703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9B14B72-BE03-4760-B747-D349DA60D861}" type="datetime8">
              <a:rPr lang="en-US" smtClean="0"/>
              <a:t>11/17/2021 12:14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15651985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D6473D1-81DB-4D0C-A0D0-E070F2616F62}" type="slidenum">
              <a:rPr lang="en-US" smtClean="0"/>
              <a:t>14</a:t>
            </a:fld>
            <a:endParaRPr lang="en-US"/>
          </a:p>
        </p:txBody>
      </p:sp>
    </p:spTree>
    <p:extLst>
      <p:ext uri="{BB962C8B-B14F-4D97-AF65-F5344CB8AC3E}">
        <p14:creationId xmlns:p14="http://schemas.microsoft.com/office/powerpoint/2010/main" val="16396718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CA688A4-CE11-4850-99BB-D1E1D28DC487}" type="slidenum">
              <a:rPr lang="en-GB" smtClean="0"/>
              <a:t>2</a:t>
            </a:fld>
            <a:endParaRPr lang="en-GB"/>
          </a:p>
        </p:txBody>
      </p:sp>
    </p:spTree>
    <p:extLst>
      <p:ext uri="{BB962C8B-B14F-4D97-AF65-F5344CB8AC3E}">
        <p14:creationId xmlns:p14="http://schemas.microsoft.com/office/powerpoint/2010/main" val="15303977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11/17/2021 12:14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40587731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11/17/2021 12:14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16010896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11/17/2021 12:14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16010896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11/17/2021 12:14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16010896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11/17/2021 12:14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367763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hlinkClick r:id="rId3"/>
              </a:rPr>
              <a:t>Upgrade to a general-purpose v2 storage account - Azure Storage | Microsoft Docs</a:t>
            </a:r>
            <a:endParaRPr lang="en-GB"/>
          </a:p>
          <a:p>
            <a:endParaRPr lang="en-GB"/>
          </a:p>
          <a:p>
            <a:r>
              <a:rPr lang="en-US"/>
              <a:t>How?</a:t>
            </a:r>
          </a:p>
          <a:p>
            <a:pPr marL="342900" indent="-342900">
              <a:buFont typeface="+mj-lt"/>
              <a:buAutoNum type="arabicPeriod"/>
            </a:pPr>
            <a:r>
              <a:rPr lang="en-US"/>
              <a:t>Open Azure Portal and navigate to V1 Storage Account</a:t>
            </a:r>
          </a:p>
          <a:p>
            <a:pPr marL="342900" indent="-342900">
              <a:buFont typeface="+mj-lt"/>
              <a:buAutoNum type="arabicPeriod"/>
            </a:pPr>
            <a:r>
              <a:rPr lang="en-US"/>
              <a:t>Open “Settings &gt; Configurations &gt; Account Kind”</a:t>
            </a:r>
          </a:p>
          <a:p>
            <a:pPr marL="342900" indent="-342900">
              <a:buFont typeface="+mj-lt"/>
              <a:buAutoNum type="arabicPeriod"/>
            </a:pPr>
            <a:r>
              <a:rPr lang="en-US"/>
              <a:t>Click Upgrade and Confirm action from blade*</a:t>
            </a:r>
          </a:p>
          <a:p>
            <a:pPr marL="342900" indent="-342900">
              <a:buFont typeface="+mj-lt"/>
              <a:buAutoNum type="arabicPeriod"/>
            </a:pPr>
            <a:endParaRPr lang="en-US"/>
          </a:p>
          <a:p>
            <a:r>
              <a:rPr lang="en-US" sz="1050"/>
              <a:t>*Once upgraded it cannot be reverted back to V1 Storage</a:t>
            </a:r>
          </a:p>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9B14B72-BE03-4760-B747-D349DA60D861}" type="datetime8">
              <a:rPr lang="en-US" smtClean="0"/>
              <a:t>11/17/2021 12:14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5218703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hlinkClick r:id="rId3"/>
              </a:rPr>
              <a:t>Upgrade to a general-purpose v2 storage account - Azure Storage | Microsoft Docs</a:t>
            </a:r>
            <a:endParaRPr lang="en-GB"/>
          </a:p>
          <a:p>
            <a:endParaRPr lang="en-GB"/>
          </a:p>
          <a:p>
            <a:pPr marL="285750" indent="-285750">
              <a:buFont typeface="Arial" panose="020B0604020202020204" pitchFamily="34" charset="0"/>
              <a:buChar char="•"/>
            </a:pPr>
            <a:r>
              <a:rPr lang="en-US"/>
              <a:t>Offers Access Tiers – Allows for data to be dynamically stored according to access patterns</a:t>
            </a:r>
          </a:p>
          <a:p>
            <a:pPr marL="285750" indent="-285750">
              <a:buFont typeface="Arial" panose="020B0604020202020204" pitchFamily="34" charset="0"/>
              <a:buChar char="•"/>
            </a:pPr>
            <a:r>
              <a:rPr lang="en-US"/>
              <a:t>Enables long-term data lifecycle management</a:t>
            </a:r>
          </a:p>
          <a:p>
            <a:endParaRPr lang="en-GB"/>
          </a:p>
          <a:p>
            <a:endParaRPr lang="en-GB"/>
          </a:p>
          <a:p>
            <a:r>
              <a:rPr lang="en-US"/>
              <a:t>How?</a:t>
            </a:r>
          </a:p>
          <a:p>
            <a:pPr marL="342900" indent="-342900">
              <a:buFont typeface="+mj-lt"/>
              <a:buAutoNum type="arabicPeriod"/>
            </a:pPr>
            <a:r>
              <a:rPr lang="en-US"/>
              <a:t>Open Azure Portal and navigate to V1 Storage Account</a:t>
            </a:r>
          </a:p>
          <a:p>
            <a:pPr marL="342900" indent="-342900">
              <a:buFont typeface="+mj-lt"/>
              <a:buAutoNum type="arabicPeriod"/>
            </a:pPr>
            <a:r>
              <a:rPr lang="en-US"/>
              <a:t>Open “Settings &gt; Configurations &gt; Account Kind”</a:t>
            </a:r>
          </a:p>
          <a:p>
            <a:pPr marL="342900" indent="-342900">
              <a:buFont typeface="+mj-lt"/>
              <a:buAutoNum type="arabicPeriod"/>
            </a:pPr>
            <a:r>
              <a:rPr lang="en-US"/>
              <a:t>Click Upgrade and Confirm action from blade*</a:t>
            </a:r>
          </a:p>
          <a:p>
            <a:pPr marL="342900" indent="-342900">
              <a:buFont typeface="+mj-lt"/>
              <a:buAutoNum type="arabicPeriod"/>
            </a:pPr>
            <a:endParaRPr lang="en-US"/>
          </a:p>
          <a:p>
            <a:r>
              <a:rPr lang="en-US" sz="1050"/>
              <a:t>*Once upgraded it cannot be reverted back to V1 Storage</a:t>
            </a:r>
          </a:p>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9B14B72-BE03-4760-B747-D349DA60D861}" type="datetime8">
              <a:rPr lang="en-US" smtClean="0"/>
              <a:t>11/17/2021 12:14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52187032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2.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2.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2.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2.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2.xml"/></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Master" Target="../slideMasters/slideMaster2.xml"/></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3.jpeg"/><Relationship Id="rId1" Type="http://schemas.openxmlformats.org/officeDocument/2006/relationships/slideMaster" Target="../slideMasters/slideMaster2.xml"/><Relationship Id="rId4" Type="http://schemas.openxmlformats.org/officeDocument/2006/relationships/image" Target="../media/image23.jpeg"/></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3.jpeg"/><Relationship Id="rId1" Type="http://schemas.openxmlformats.org/officeDocument/2006/relationships/slideMaster" Target="../slideMasters/slideMaster2.xml"/><Relationship Id="rId5" Type="http://schemas.openxmlformats.org/officeDocument/2006/relationships/image" Target="../media/image24.jpeg"/><Relationship Id="rId4" Type="http://schemas.openxmlformats.org/officeDocument/2006/relationships/image" Target="../media/image23.jpeg"/></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Master" Target="../slideMasters/slideMaster2.xml"/><Relationship Id="rId4" Type="http://schemas.openxmlformats.org/officeDocument/2006/relationships/image" Target="../media/image29.jpeg"/></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Master" Target="../slideMasters/slideMaster2.xml"/><Relationship Id="rId5" Type="http://schemas.openxmlformats.org/officeDocument/2006/relationships/image" Target="../media/image33.jpeg"/><Relationship Id="rId4" Type="http://schemas.openxmlformats.org/officeDocument/2006/relationships/image" Target="../media/image32.jpeg"/></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3.jpeg"/><Relationship Id="rId1" Type="http://schemas.openxmlformats.org/officeDocument/2006/relationships/slideMaster" Target="../slideMasters/slideMaster2.xml"/><Relationship Id="rId6" Type="http://schemas.openxmlformats.org/officeDocument/2006/relationships/image" Target="../media/image34.jpeg"/><Relationship Id="rId5" Type="http://schemas.openxmlformats.org/officeDocument/2006/relationships/image" Target="../media/image24.jpeg"/><Relationship Id="rId4" Type="http://schemas.openxmlformats.org/officeDocument/2006/relationships/image" Target="../media/image23.jpeg"/></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3.jpeg"/><Relationship Id="rId1" Type="http://schemas.openxmlformats.org/officeDocument/2006/relationships/slideMaster" Target="../slideMasters/slideMaster2.xml"/><Relationship Id="rId4" Type="http://schemas.openxmlformats.org/officeDocument/2006/relationships/image" Target="../media/image23.jpeg"/></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3.jpeg"/><Relationship Id="rId1" Type="http://schemas.openxmlformats.org/officeDocument/2006/relationships/slideMaster" Target="../slideMasters/slideMaster2.xml"/><Relationship Id="rId5" Type="http://schemas.openxmlformats.org/officeDocument/2006/relationships/image" Target="../media/image24.jpeg"/><Relationship Id="rId4" Type="http://schemas.openxmlformats.org/officeDocument/2006/relationships/image" Target="../media/image23.jpeg"/></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3.jpeg"/><Relationship Id="rId1" Type="http://schemas.openxmlformats.org/officeDocument/2006/relationships/slideMaster" Target="../slideMasters/slideMaster2.xml"/><Relationship Id="rId6" Type="http://schemas.openxmlformats.org/officeDocument/2006/relationships/image" Target="../media/image34.jpeg"/><Relationship Id="rId5" Type="http://schemas.openxmlformats.org/officeDocument/2006/relationships/image" Target="../media/image24.jpeg"/><Relationship Id="rId4" Type="http://schemas.openxmlformats.org/officeDocument/2006/relationships/image" Target="../media/image23.jpeg"/></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23.jpe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3.jpeg"/><Relationship Id="rId1" Type="http://schemas.openxmlformats.org/officeDocument/2006/relationships/slideMaster" Target="../slideMasters/slideMaster1.xml"/><Relationship Id="rId5" Type="http://schemas.openxmlformats.org/officeDocument/2006/relationships/image" Target="../media/image24.jpeg"/><Relationship Id="rId4" Type="http://schemas.openxmlformats.org/officeDocument/2006/relationships/image" Target="../media/image23.jpe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Master" Target="../slideMasters/slideMaster1.xml"/><Relationship Id="rId4" Type="http://schemas.openxmlformats.org/officeDocument/2006/relationships/image" Target="../media/image29.jpe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Master" Target="../slideMasters/slideMaster1.xml"/><Relationship Id="rId5" Type="http://schemas.openxmlformats.org/officeDocument/2006/relationships/image" Target="../media/image33.jpeg"/><Relationship Id="rId4" Type="http://schemas.openxmlformats.org/officeDocument/2006/relationships/image" Target="../media/image32.jpe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3.jpeg"/><Relationship Id="rId1" Type="http://schemas.openxmlformats.org/officeDocument/2006/relationships/slideMaster" Target="../slideMasters/slideMaster1.xml"/><Relationship Id="rId6" Type="http://schemas.openxmlformats.org/officeDocument/2006/relationships/image" Target="../media/image34.jpeg"/><Relationship Id="rId5" Type="http://schemas.openxmlformats.org/officeDocument/2006/relationships/image" Target="../media/image24.jpeg"/><Relationship Id="rId4" Type="http://schemas.openxmlformats.org/officeDocument/2006/relationships/image" Target="../media/image23.jpe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23.jpe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3.jpeg"/><Relationship Id="rId1" Type="http://schemas.openxmlformats.org/officeDocument/2006/relationships/slideMaster" Target="../slideMasters/slideMaster1.xml"/><Relationship Id="rId5" Type="http://schemas.openxmlformats.org/officeDocument/2006/relationships/image" Target="../media/image24.jpeg"/><Relationship Id="rId4" Type="http://schemas.openxmlformats.org/officeDocument/2006/relationships/image" Target="../media/image23.jpe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3.jpeg"/><Relationship Id="rId1" Type="http://schemas.openxmlformats.org/officeDocument/2006/relationships/slideMaster" Target="../slideMasters/slideMaster1.xml"/><Relationship Id="rId6" Type="http://schemas.openxmlformats.org/officeDocument/2006/relationships/image" Target="../media/image34.jpeg"/><Relationship Id="rId5" Type="http://schemas.openxmlformats.org/officeDocument/2006/relationships/image" Target="../media/image24.jpeg"/><Relationship Id="rId4" Type="http://schemas.openxmlformats.org/officeDocument/2006/relationships/image" Target="../media/image23.jpeg"/></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 Title square photo placeholder">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6" name="Picture Placeholder" descr="This photo is a 'placeholder' only. Drag or drop your photo here, or click and tap the center to insert a photo.">
            <a:extLst>
              <a:ext uri="{FF2B5EF4-FFF2-40B4-BE49-F238E27FC236}">
                <a16:creationId xmlns:a16="http://schemas.microsoft.com/office/drawing/2014/main" id="{DC2208ED-1531-486A-A671-D18711B4782D}"/>
              </a:ext>
            </a:extLst>
          </p:cNvPr>
          <p:cNvSpPr>
            <a:spLocks noGrp="1"/>
          </p:cNvSpPr>
          <p:nvPr>
            <p:ph type="pic" sz="quarter" idx="11" hasCustomPrompt="1"/>
          </p:nvPr>
        </p:nvSpPr>
        <p:spPr bwMode="ltGray">
          <a:xfrm>
            <a:off x="5334000" y="0"/>
            <a:ext cx="6858000" cy="6858000"/>
          </a:xfr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6966340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 Title square photo 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Picture 2" descr="A group of people wearing masks and maintaining a safe distance in a professional building.&#10;">
            <a:extLst>
              <a:ext uri="{FF2B5EF4-FFF2-40B4-BE49-F238E27FC236}">
                <a16:creationId xmlns:a16="http://schemas.microsoft.com/office/drawing/2014/main" id="{649BB261-65DE-4F53-B8F8-DCF2647A32FE}"/>
              </a:ext>
            </a:extLst>
          </p:cNvPr>
          <p:cNvPicPr>
            <a:picLocks noChangeAspect="1"/>
          </p:cNvPicPr>
          <p:nvPr/>
        </p:nvPicPr>
        <p:blipFill rotWithShape="1">
          <a:blip r:embed="rId2"/>
          <a:srcRect l="10402" r="22948"/>
          <a:stretch/>
        </p:blipFill>
        <p:spPr bwMode="ltGray">
          <a:xfrm>
            <a:off x="5334000" y="0"/>
            <a:ext cx="6858000" cy="6858000"/>
          </a:xfrm>
          <a:prstGeom prst="rect">
            <a:avLst/>
          </a:prstGeom>
        </p:spPr>
      </p:pic>
      <p:pic>
        <p:nvPicPr>
          <p:cNvPr id="4" name="MS logo white - EMF" descr="Microsoft logo white text version">
            <a:extLst>
              <a:ext uri="{FF2B5EF4-FFF2-40B4-BE49-F238E27FC236}">
                <a16:creationId xmlns:a16="http://schemas.microsoft.com/office/drawing/2014/main" id="{4A59EC0E-8AFD-4665-ABD0-22FCD76F6068}"/>
              </a:ext>
            </a:extLst>
          </p:cNvPr>
          <p:cNvPicPr>
            <a:picLocks noChangeAspect="1"/>
          </p:cNvPicPr>
          <p:nvPr/>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85164808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square photo 17">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Woman wearing HoloLens working on an engine.">
            <a:extLst>
              <a:ext uri="{FF2B5EF4-FFF2-40B4-BE49-F238E27FC236}">
                <a16:creationId xmlns:a16="http://schemas.microsoft.com/office/drawing/2014/main" id="{32EAC6F0-4205-479A-AAB2-512F9303F0ED}"/>
              </a:ext>
            </a:extLst>
          </p:cNvPr>
          <p:cNvPicPr>
            <a:picLocks noChangeAspect="1"/>
          </p:cNvPicPr>
          <p:nvPr userDrawn="1"/>
        </p:nvPicPr>
        <p:blipFill rotWithShape="1">
          <a:blip r:embed="rId3"/>
          <a:srcRect l="19754" r="13597"/>
          <a:stretch/>
        </p:blipFill>
        <p:spPr bwMode="ltGray">
          <a:xfrm>
            <a:off x="5334000" y="0"/>
            <a:ext cx="6858000" cy="6858000"/>
          </a:xfrm>
          <a:prstGeom prst="rect">
            <a:avLst/>
          </a:prstGeom>
        </p:spPr>
      </p:pic>
    </p:spTree>
    <p:extLst>
      <p:ext uri="{BB962C8B-B14F-4D97-AF65-F5344CB8AC3E}">
        <p14:creationId xmlns:p14="http://schemas.microsoft.com/office/powerpoint/2010/main" val="4530166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square photo 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MS logo white - EMF" descr="Microsoft logo white text version">
            <a:extLst>
              <a:ext uri="{FF2B5EF4-FFF2-40B4-BE49-F238E27FC236}">
                <a16:creationId xmlns:a16="http://schemas.microsoft.com/office/drawing/2014/main" id="{09E2B28A-AA4E-46CE-8F7A-F3088F96A21F}"/>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7" name="Picture 6" descr="Woman wearing HoloLens working on an engine.">
            <a:extLst>
              <a:ext uri="{FF2B5EF4-FFF2-40B4-BE49-F238E27FC236}">
                <a16:creationId xmlns:a16="http://schemas.microsoft.com/office/drawing/2014/main" id="{E331A9D4-97A9-494D-A328-96D5F63CEE2A}"/>
              </a:ext>
            </a:extLst>
          </p:cNvPr>
          <p:cNvPicPr>
            <a:picLocks noChangeAspect="1"/>
          </p:cNvPicPr>
          <p:nvPr userDrawn="1"/>
        </p:nvPicPr>
        <p:blipFill rotWithShape="1">
          <a:blip r:embed="rId3"/>
          <a:srcRect l="19754" r="13597"/>
          <a:stretch/>
        </p:blipFill>
        <p:spPr bwMode="ltGray">
          <a:xfrm>
            <a:off x="5334000" y="0"/>
            <a:ext cx="6858000" cy="6858000"/>
          </a:xfrm>
          <a:prstGeom prst="rect">
            <a:avLst/>
          </a:prstGeom>
        </p:spPr>
      </p:pic>
    </p:spTree>
    <p:extLst>
      <p:ext uri="{BB962C8B-B14F-4D97-AF65-F5344CB8AC3E}">
        <p14:creationId xmlns:p14="http://schemas.microsoft.com/office/powerpoint/2010/main" val="176981228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square photo 19">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Manufacturing factory floor&#10;">
            <a:extLst>
              <a:ext uri="{FF2B5EF4-FFF2-40B4-BE49-F238E27FC236}">
                <a16:creationId xmlns:a16="http://schemas.microsoft.com/office/drawing/2014/main" id="{C52474CA-14F8-447F-8510-9655A1FB47AA}"/>
              </a:ext>
            </a:extLst>
          </p:cNvPr>
          <p:cNvPicPr>
            <a:picLocks noChangeAspect="1"/>
          </p:cNvPicPr>
          <p:nvPr userDrawn="1"/>
        </p:nvPicPr>
        <p:blipFill rotWithShape="1">
          <a:blip r:embed="rId3"/>
          <a:srcRect l="6962" r="26388"/>
          <a:stretch/>
        </p:blipFill>
        <p:spPr bwMode="ltGray">
          <a:xfrm>
            <a:off x="5334000" y="0"/>
            <a:ext cx="6858000" cy="6858000"/>
          </a:xfrm>
          <a:prstGeom prst="rect">
            <a:avLst/>
          </a:prstGeom>
        </p:spPr>
      </p:pic>
    </p:spTree>
    <p:extLst>
      <p:ext uri="{BB962C8B-B14F-4D97-AF65-F5344CB8AC3E}">
        <p14:creationId xmlns:p14="http://schemas.microsoft.com/office/powerpoint/2010/main" val="27523563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square photo 20">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Manufacturing factory floor&#10;">
            <a:extLst>
              <a:ext uri="{FF2B5EF4-FFF2-40B4-BE49-F238E27FC236}">
                <a16:creationId xmlns:a16="http://schemas.microsoft.com/office/drawing/2014/main" id="{72229B92-1061-467C-BBD4-04315CCF248E}"/>
              </a:ext>
            </a:extLst>
          </p:cNvPr>
          <p:cNvPicPr>
            <a:picLocks noChangeAspect="1"/>
          </p:cNvPicPr>
          <p:nvPr userDrawn="1"/>
        </p:nvPicPr>
        <p:blipFill rotWithShape="1">
          <a:blip r:embed="rId2"/>
          <a:srcRect l="6962" r="26388"/>
          <a:stretch/>
        </p:blipFill>
        <p:spPr bwMode="ltGray">
          <a:xfrm>
            <a:off x="5334000" y="0"/>
            <a:ext cx="6858000" cy="6858000"/>
          </a:xfrm>
          <a:prstGeom prst="rect">
            <a:avLst/>
          </a:prstGeom>
        </p:spPr>
      </p:pic>
      <p:pic>
        <p:nvPicPr>
          <p:cNvPr id="3" name="MS logo white - EMF" descr="Microsoft logo white text version">
            <a:extLst>
              <a:ext uri="{FF2B5EF4-FFF2-40B4-BE49-F238E27FC236}">
                <a16:creationId xmlns:a16="http://schemas.microsoft.com/office/drawing/2014/main" id="{ED59BA99-58EE-4191-92A6-40DE9237E893}"/>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27126384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square photo 2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6" name="Picture 5" descr="A person using a computer and wearing a mask.&#10;&#10;">
            <a:extLst>
              <a:ext uri="{FF2B5EF4-FFF2-40B4-BE49-F238E27FC236}">
                <a16:creationId xmlns:a16="http://schemas.microsoft.com/office/drawing/2014/main" id="{3109D5BE-75B0-4E15-ADD2-856974AF5380}"/>
              </a:ext>
            </a:extLst>
          </p:cNvPr>
          <p:cNvPicPr>
            <a:picLocks noChangeAspect="1"/>
          </p:cNvPicPr>
          <p:nvPr userDrawn="1"/>
        </p:nvPicPr>
        <p:blipFill rotWithShape="1">
          <a:blip r:embed="rId3"/>
          <a:srcRect l="24645" r="8705"/>
          <a:stretch/>
        </p:blipFill>
        <p:spPr bwMode="ltGray">
          <a:xfrm>
            <a:off x="5334000" y="0"/>
            <a:ext cx="6858000" cy="6858000"/>
          </a:xfrm>
          <a:prstGeom prst="rect">
            <a:avLst/>
          </a:prstGeom>
        </p:spPr>
      </p:pic>
    </p:spTree>
    <p:extLst>
      <p:ext uri="{BB962C8B-B14F-4D97-AF65-F5344CB8AC3E}">
        <p14:creationId xmlns:p14="http://schemas.microsoft.com/office/powerpoint/2010/main" val="29517451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square photo 2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Picture 2" descr="A person using a computer and wearing a mask.&#10;&#10;">
            <a:extLst>
              <a:ext uri="{FF2B5EF4-FFF2-40B4-BE49-F238E27FC236}">
                <a16:creationId xmlns:a16="http://schemas.microsoft.com/office/drawing/2014/main" id="{424B57D9-0EA9-433A-8C9F-A17ECA59B443}"/>
              </a:ext>
            </a:extLst>
          </p:cNvPr>
          <p:cNvPicPr>
            <a:picLocks noChangeAspect="1"/>
          </p:cNvPicPr>
          <p:nvPr userDrawn="1"/>
        </p:nvPicPr>
        <p:blipFill rotWithShape="1">
          <a:blip r:embed="rId2"/>
          <a:srcRect l="24645" r="8705"/>
          <a:stretch/>
        </p:blipFill>
        <p:spPr bwMode="ltGray">
          <a:xfrm>
            <a:off x="5334000" y="0"/>
            <a:ext cx="6858000" cy="6858000"/>
          </a:xfrm>
          <a:prstGeom prst="rect">
            <a:avLst/>
          </a:prstGeom>
        </p:spPr>
      </p:pic>
      <p:pic>
        <p:nvPicPr>
          <p:cNvPr id="4" name="MS logo white - EMF" descr="Microsoft logo white text version">
            <a:extLst>
              <a:ext uri="{FF2B5EF4-FFF2-40B4-BE49-F238E27FC236}">
                <a16:creationId xmlns:a16="http://schemas.microsoft.com/office/drawing/2014/main" id="{BB987B22-7D52-4FB8-9B0B-6BED879C862A}"/>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06793221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square photo 23">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4" name="Picture 3" descr="A developer sitting at a desk with a computer&#10;">
            <a:extLst>
              <a:ext uri="{FF2B5EF4-FFF2-40B4-BE49-F238E27FC236}">
                <a16:creationId xmlns:a16="http://schemas.microsoft.com/office/drawing/2014/main" id="{6175A18B-905D-4056-B614-2BFA55FC4108}"/>
              </a:ext>
            </a:extLst>
          </p:cNvPr>
          <p:cNvPicPr>
            <a:picLocks noChangeAspect="1"/>
          </p:cNvPicPr>
          <p:nvPr userDrawn="1"/>
        </p:nvPicPr>
        <p:blipFill rotWithShape="1">
          <a:blip r:embed="rId3"/>
          <a:srcRect l="14983" r="18368"/>
          <a:stretch/>
        </p:blipFill>
        <p:spPr bwMode="ltGray">
          <a:xfrm>
            <a:off x="5334000" y="0"/>
            <a:ext cx="6858000" cy="6858000"/>
          </a:xfrm>
          <a:prstGeom prst="rect">
            <a:avLst/>
          </a:prstGeom>
        </p:spPr>
      </p:pic>
    </p:spTree>
    <p:extLst>
      <p:ext uri="{BB962C8B-B14F-4D97-AF65-F5344CB8AC3E}">
        <p14:creationId xmlns:p14="http://schemas.microsoft.com/office/powerpoint/2010/main" val="25873298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square photo 2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Picture 3" descr="A developer sitting at a desk with a computer&#10;">
            <a:extLst>
              <a:ext uri="{FF2B5EF4-FFF2-40B4-BE49-F238E27FC236}">
                <a16:creationId xmlns:a16="http://schemas.microsoft.com/office/drawing/2014/main" id="{3E93AB52-8A13-4D82-B7E6-29564B592896}"/>
              </a:ext>
            </a:extLst>
          </p:cNvPr>
          <p:cNvPicPr>
            <a:picLocks noChangeAspect="1"/>
          </p:cNvPicPr>
          <p:nvPr userDrawn="1"/>
        </p:nvPicPr>
        <p:blipFill rotWithShape="1">
          <a:blip r:embed="rId2"/>
          <a:srcRect l="14983" r="18368"/>
          <a:stretch/>
        </p:blipFill>
        <p:spPr bwMode="ltGray">
          <a:xfrm>
            <a:off x="5334000" y="0"/>
            <a:ext cx="6858000" cy="6858000"/>
          </a:xfrm>
          <a:prstGeom prst="rect">
            <a:avLst/>
          </a:prstGeom>
        </p:spPr>
      </p:pic>
      <p:pic>
        <p:nvPicPr>
          <p:cNvPr id="3" name="MS logo white - EMF" descr="Microsoft logo white text version">
            <a:extLst>
              <a:ext uri="{FF2B5EF4-FFF2-40B4-BE49-F238E27FC236}">
                <a16:creationId xmlns:a16="http://schemas.microsoft.com/office/drawing/2014/main" id="{E4F78EA6-C415-4F5F-B38D-DA3D72FB9C78}"/>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41893110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square photo 25">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A person holding a tablet computer in an office building.&#10;">
            <a:extLst>
              <a:ext uri="{FF2B5EF4-FFF2-40B4-BE49-F238E27FC236}">
                <a16:creationId xmlns:a16="http://schemas.microsoft.com/office/drawing/2014/main" id="{D7852733-E3B5-4796-B95A-BB483403D9D6}"/>
              </a:ext>
            </a:extLst>
          </p:cNvPr>
          <p:cNvPicPr>
            <a:picLocks noChangeAspect="1"/>
          </p:cNvPicPr>
          <p:nvPr userDrawn="1"/>
        </p:nvPicPr>
        <p:blipFill rotWithShape="1">
          <a:blip r:embed="rId3"/>
          <a:srcRect l="32882" r="469"/>
          <a:stretch/>
        </p:blipFill>
        <p:spPr bwMode="ltGray">
          <a:xfrm>
            <a:off x="5334000" y="0"/>
            <a:ext cx="6858000" cy="6858000"/>
          </a:xfrm>
          <a:prstGeom prst="rect">
            <a:avLst/>
          </a:prstGeom>
        </p:spPr>
      </p:pic>
    </p:spTree>
    <p:extLst>
      <p:ext uri="{BB962C8B-B14F-4D97-AF65-F5344CB8AC3E}">
        <p14:creationId xmlns:p14="http://schemas.microsoft.com/office/powerpoint/2010/main" val="7697538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square photo 2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A person holding a tablet computer in an office building.&#10;">
            <a:extLst>
              <a:ext uri="{FF2B5EF4-FFF2-40B4-BE49-F238E27FC236}">
                <a16:creationId xmlns:a16="http://schemas.microsoft.com/office/drawing/2014/main" id="{1626BE3D-2164-45CB-B2DD-5B09710F2AF3}"/>
              </a:ext>
            </a:extLst>
          </p:cNvPr>
          <p:cNvPicPr>
            <a:picLocks noChangeAspect="1"/>
          </p:cNvPicPr>
          <p:nvPr userDrawn="1"/>
        </p:nvPicPr>
        <p:blipFill rotWithShape="1">
          <a:blip r:embed="rId2"/>
          <a:srcRect l="32882" r="469"/>
          <a:stretch/>
        </p:blipFill>
        <p:spPr bwMode="ltGray">
          <a:xfrm>
            <a:off x="5334000" y="0"/>
            <a:ext cx="6858000" cy="6858000"/>
          </a:xfrm>
          <a:prstGeom prst="rect">
            <a:avLst/>
          </a:prstGeom>
        </p:spPr>
      </p:pic>
      <p:pic>
        <p:nvPicPr>
          <p:cNvPr id="3" name="MS logo white - EMF" descr="Microsoft logo white text version">
            <a:extLst>
              <a:ext uri="{FF2B5EF4-FFF2-40B4-BE49-F238E27FC236}">
                <a16:creationId xmlns:a16="http://schemas.microsoft.com/office/drawing/2014/main" id="{899F533A-A26D-490D-8772-90A63E1C935D}"/>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086349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 Title square photo 9">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p:nvPicPr>
        <p:blipFill>
          <a:blip r:embed="rId2"/>
          <a:stretch>
            <a:fillRect/>
          </a:stretch>
        </p:blipFill>
        <p:spPr bwMode="black">
          <a:xfrm>
            <a:off x="584200" y="585788"/>
            <a:ext cx="1366245" cy="292608"/>
          </a:xfrm>
          <a:prstGeom prst="rect">
            <a:avLst/>
          </a:prstGeom>
        </p:spPr>
      </p:pic>
      <p:pic>
        <p:nvPicPr>
          <p:cNvPr id="9" name="Picture 8" descr="A person sitting at a table with a computer in front of a window&#10;">
            <a:extLst>
              <a:ext uri="{FF2B5EF4-FFF2-40B4-BE49-F238E27FC236}">
                <a16:creationId xmlns:a16="http://schemas.microsoft.com/office/drawing/2014/main" id="{01E92E01-7732-4AD0-928A-10630D0CA60A}"/>
              </a:ext>
            </a:extLst>
          </p:cNvPr>
          <p:cNvPicPr>
            <a:picLocks noChangeAspect="1"/>
          </p:cNvPicPr>
          <p:nvPr/>
        </p:nvPicPr>
        <p:blipFill rotWithShape="1">
          <a:blip r:embed="rId3"/>
          <a:srcRect l="22384" r="10867"/>
          <a:stretch/>
        </p:blipFill>
        <p:spPr bwMode="ltGray">
          <a:xfrm>
            <a:off x="5334000" y="0"/>
            <a:ext cx="6858000" cy="6858000"/>
          </a:xfrm>
          <a:prstGeom prst="rect">
            <a:avLst/>
          </a:prstGeom>
        </p:spPr>
      </p:pic>
    </p:spTree>
    <p:extLst>
      <p:ext uri="{BB962C8B-B14F-4D97-AF65-F5344CB8AC3E}">
        <p14:creationId xmlns:p14="http://schemas.microsoft.com/office/powerpoint/2010/main" val="17360547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 Title square photo 27">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4" name="Picture 3" descr="Two people meeting in a conference room with masks.">
            <a:extLst>
              <a:ext uri="{FF2B5EF4-FFF2-40B4-BE49-F238E27FC236}">
                <a16:creationId xmlns:a16="http://schemas.microsoft.com/office/drawing/2014/main" id="{91AEBA32-8F63-4E43-B52B-77647C7CAAE3}"/>
              </a:ext>
            </a:extLst>
          </p:cNvPr>
          <p:cNvPicPr>
            <a:picLocks noChangeAspect="1"/>
          </p:cNvPicPr>
          <p:nvPr userDrawn="1"/>
        </p:nvPicPr>
        <p:blipFill rotWithShape="1">
          <a:blip r:embed="rId3"/>
          <a:srcRect l="16675" r="16675"/>
          <a:stretch/>
        </p:blipFill>
        <p:spPr bwMode="ltGray">
          <a:xfrm>
            <a:off x="5334000" y="0"/>
            <a:ext cx="6858000" cy="6858000"/>
          </a:xfrm>
          <a:prstGeom prst="rect">
            <a:avLst/>
          </a:prstGeom>
        </p:spPr>
      </p:pic>
    </p:spTree>
    <p:extLst>
      <p:ext uri="{BB962C8B-B14F-4D97-AF65-F5344CB8AC3E}">
        <p14:creationId xmlns:p14="http://schemas.microsoft.com/office/powerpoint/2010/main" val="5805977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 Title square photo 2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MS logo white - EMF" descr="Microsoft logo white text version">
            <a:extLst>
              <a:ext uri="{FF2B5EF4-FFF2-40B4-BE49-F238E27FC236}">
                <a16:creationId xmlns:a16="http://schemas.microsoft.com/office/drawing/2014/main" id="{9E098FB9-B1FD-485A-9AC7-D9BB7370A216}"/>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7" name="Picture 6" descr="Two people meeting in a conference room with masks.">
            <a:extLst>
              <a:ext uri="{FF2B5EF4-FFF2-40B4-BE49-F238E27FC236}">
                <a16:creationId xmlns:a16="http://schemas.microsoft.com/office/drawing/2014/main" id="{6AB2B030-363A-4070-93A2-026970BCEE65}"/>
              </a:ext>
            </a:extLst>
          </p:cNvPr>
          <p:cNvPicPr>
            <a:picLocks noChangeAspect="1"/>
          </p:cNvPicPr>
          <p:nvPr userDrawn="1"/>
        </p:nvPicPr>
        <p:blipFill rotWithShape="1">
          <a:blip r:embed="rId3"/>
          <a:srcRect l="16675" r="16675"/>
          <a:stretch/>
        </p:blipFill>
        <p:spPr bwMode="ltGray">
          <a:xfrm>
            <a:off x="5334000" y="0"/>
            <a:ext cx="6858000" cy="6858000"/>
          </a:xfrm>
          <a:prstGeom prst="rect">
            <a:avLst/>
          </a:prstGeom>
        </p:spPr>
      </p:pic>
    </p:spTree>
    <p:extLst>
      <p:ext uri="{BB962C8B-B14F-4D97-AF65-F5344CB8AC3E}">
        <p14:creationId xmlns:p14="http://schemas.microsoft.com/office/powerpoint/2010/main" val="60895694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2146953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pic>
        <p:nvPicPr>
          <p:cNvPr id="2" name="MS logo white - EMF" descr="Microsoft logo white text version">
            <a:extLst>
              <a:ext uri="{FF2B5EF4-FFF2-40B4-BE49-F238E27FC236}">
                <a16:creationId xmlns:a16="http://schemas.microsoft.com/office/drawing/2014/main" id="{962D3685-4435-423E-AC9A-86C3F6305A3A}"/>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881944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04876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3216804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5183738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716319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9076612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5275449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 Title square photo 10">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Picture 2" descr="A person sitting at a table with a computer in front of a window&#10;">
            <a:extLst>
              <a:ext uri="{FF2B5EF4-FFF2-40B4-BE49-F238E27FC236}">
                <a16:creationId xmlns:a16="http://schemas.microsoft.com/office/drawing/2014/main" id="{8E02C7C9-5ACE-4046-8576-3941E415FDA3}"/>
              </a:ext>
            </a:extLst>
          </p:cNvPr>
          <p:cNvPicPr>
            <a:picLocks noChangeAspect="1"/>
          </p:cNvPicPr>
          <p:nvPr/>
        </p:nvPicPr>
        <p:blipFill rotWithShape="1">
          <a:blip r:embed="rId2"/>
          <a:srcRect l="22384" r="10867"/>
          <a:stretch/>
        </p:blipFill>
        <p:spPr bwMode="ltGray">
          <a:xfrm>
            <a:off x="5334000" y="0"/>
            <a:ext cx="6858000" cy="6858000"/>
          </a:xfrm>
          <a:prstGeom prst="rect">
            <a:avLst/>
          </a:prstGeom>
        </p:spPr>
      </p:pic>
      <p:pic>
        <p:nvPicPr>
          <p:cNvPr id="4" name="MS logo white - EMF" descr="Microsoft logo white text version">
            <a:extLst>
              <a:ext uri="{FF2B5EF4-FFF2-40B4-BE49-F238E27FC236}">
                <a16:creationId xmlns:a16="http://schemas.microsoft.com/office/drawing/2014/main" id="{6FFEB9B2-F157-409B-B83A-CB55E31F1341}"/>
              </a:ext>
            </a:extLst>
          </p:cNvPr>
          <p:cNvPicPr>
            <a:picLocks noChangeAspect="1"/>
          </p:cNvPicPr>
          <p:nvPr/>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19412533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86663548"/>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56696613"/>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2577857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883243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318876088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849043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5908833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 Diagonal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745737"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6" descr="This photo is a 'placeholder' only. Drag or drop your photo here, or click and tap the center to insert a photo.">
            <a:extLst>
              <a:ext uri="{FF2B5EF4-FFF2-40B4-BE49-F238E27FC236}">
                <a16:creationId xmlns:a16="http://schemas.microsoft.com/office/drawing/2014/main" id="{96FC256F-5E96-4FBB-9716-7513A1C62748}"/>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0281339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1" pos="2993">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7948009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Diagonal Right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745738" cy="5683249"/>
          </a:xfrm>
        </p:spPr>
        <p:txBody>
          <a:bodyPr anchor="ctr"/>
          <a:lstStyle/>
          <a:p>
            <a:r>
              <a:rPr lang="en-US"/>
              <a:t>Click to edit Master title style</a:t>
            </a:r>
          </a:p>
        </p:txBody>
      </p:sp>
      <p:sp>
        <p:nvSpPr>
          <p:cNvPr id="9" name="Picture Placeholder 8" descr="This photo is a 'placeholder' only. Drag or drop your photo here, or click and tap the center to insert a photo.">
            <a:extLst>
              <a:ext uri="{FF2B5EF4-FFF2-40B4-BE49-F238E27FC236}">
                <a16:creationId xmlns:a16="http://schemas.microsoft.com/office/drawing/2014/main" id="{2329700E-8602-48B7-B5D9-EEDEF0890439}"/>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46770925"/>
      </p:ext>
    </p:extLst>
  </p:cSld>
  <p:clrMapOvr>
    <a:masterClrMapping/>
  </p:clrMapOvr>
  <p:transition>
    <p:fade/>
  </p:transition>
  <p:extLst>
    <p:ext uri="{DCECCB84-F9BA-43D5-87BE-67443E8EF086}">
      <p15:sldGuideLst xmlns:p15="http://schemas.microsoft.com/office/powerpoint/2012/main">
        <p15:guide id="5" orient="horz" pos="2160">
          <p15:clr>
            <a:srgbClr val="5ACBF0"/>
          </p15:clr>
        </p15:guide>
        <p15:guide id="6" pos="3360">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square photo 1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p:nvPicPr>
        <p:blipFill>
          <a:blip r:embed="rId2"/>
          <a:stretch>
            <a:fillRect/>
          </a:stretch>
        </p:blipFill>
        <p:spPr bwMode="black">
          <a:xfrm>
            <a:off x="584200" y="585788"/>
            <a:ext cx="1366245" cy="292608"/>
          </a:xfrm>
          <a:prstGeom prst="rect">
            <a:avLst/>
          </a:prstGeom>
        </p:spPr>
      </p:pic>
      <p:pic>
        <p:nvPicPr>
          <p:cNvPr id="4" name="Picture 3" descr="A person working with multiple monitors having a Teams discussion.">
            <a:extLst>
              <a:ext uri="{FF2B5EF4-FFF2-40B4-BE49-F238E27FC236}">
                <a16:creationId xmlns:a16="http://schemas.microsoft.com/office/drawing/2014/main" id="{6850ED6A-DB92-4C7A-94EE-B879BEC0DEAB}"/>
              </a:ext>
            </a:extLst>
          </p:cNvPr>
          <p:cNvPicPr>
            <a:picLocks noChangeAspect="1"/>
          </p:cNvPicPr>
          <p:nvPr/>
        </p:nvPicPr>
        <p:blipFill rotWithShape="1">
          <a:blip r:embed="rId3"/>
          <a:srcRect l="10625" r="22709"/>
          <a:stretch/>
        </p:blipFill>
        <p:spPr bwMode="ltGray">
          <a:xfrm>
            <a:off x="5334000" y="0"/>
            <a:ext cx="6858000" cy="6858000"/>
          </a:xfrm>
          <a:prstGeom prst="rect">
            <a:avLst/>
          </a:prstGeom>
        </p:spPr>
      </p:pic>
    </p:spTree>
    <p:extLst>
      <p:ext uri="{BB962C8B-B14F-4D97-AF65-F5344CB8AC3E}">
        <p14:creationId xmlns:p14="http://schemas.microsoft.com/office/powerpoint/2010/main" val="1567852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6493687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41651784"/>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4377978"/>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33036338"/>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6753881"/>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2739131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697968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0995280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64560635"/>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4100791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square photo 1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Picture 3" descr="A person working with multiple monitors having a Teams discussion.">
            <a:extLst>
              <a:ext uri="{FF2B5EF4-FFF2-40B4-BE49-F238E27FC236}">
                <a16:creationId xmlns:a16="http://schemas.microsoft.com/office/drawing/2014/main" id="{609F1E86-46AC-4579-ABA5-73E3B4CAE627}"/>
              </a:ext>
            </a:extLst>
          </p:cNvPr>
          <p:cNvPicPr>
            <a:picLocks noChangeAspect="1"/>
          </p:cNvPicPr>
          <p:nvPr/>
        </p:nvPicPr>
        <p:blipFill rotWithShape="1">
          <a:blip r:embed="rId2"/>
          <a:srcRect l="10625" r="22709"/>
          <a:stretch/>
        </p:blipFill>
        <p:spPr bwMode="ltGray">
          <a:xfrm>
            <a:off x="5334000" y="0"/>
            <a:ext cx="6858000" cy="6858000"/>
          </a:xfrm>
          <a:prstGeom prst="rect">
            <a:avLst/>
          </a:prstGeom>
        </p:spPr>
      </p:pic>
      <p:pic>
        <p:nvPicPr>
          <p:cNvPr id="3" name="MS logo white - EMF" descr="Microsoft logo white text version">
            <a:extLst>
              <a:ext uri="{FF2B5EF4-FFF2-40B4-BE49-F238E27FC236}">
                <a16:creationId xmlns:a16="http://schemas.microsoft.com/office/drawing/2014/main" id="{C6ABB87C-4F6B-4CA0-88CF-0E4E3E278498}"/>
              </a:ext>
            </a:extLst>
          </p:cNvPr>
          <p:cNvPicPr>
            <a:picLocks noChangeAspect="1"/>
          </p:cNvPicPr>
          <p:nvPr/>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79446106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231409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7860046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179434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4126296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inserts</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1149363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inserts</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0102969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6179897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3790776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881721621"/>
      </p:ext>
    </p:extLst>
  </p:cSld>
  <p:clrMapOvr>
    <a:masterClrMapping/>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977691267"/>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 Title square photo 13">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p:nvPicPr>
        <p:blipFill>
          <a:blip r:embed="rId2"/>
          <a:stretch>
            <a:fillRect/>
          </a:stretch>
        </p:blipFill>
        <p:spPr bwMode="black">
          <a:xfrm>
            <a:off x="584200" y="585788"/>
            <a:ext cx="1366245" cy="292608"/>
          </a:xfrm>
          <a:prstGeom prst="rect">
            <a:avLst/>
          </a:prstGeom>
        </p:spPr>
      </p:pic>
      <p:pic>
        <p:nvPicPr>
          <p:cNvPr id="3" name="Picture 2" descr="A person sitting in front of a computer with Teams screen.&#10;">
            <a:extLst>
              <a:ext uri="{FF2B5EF4-FFF2-40B4-BE49-F238E27FC236}">
                <a16:creationId xmlns:a16="http://schemas.microsoft.com/office/drawing/2014/main" id="{DEF4BC1C-CD11-499D-885F-8149F24F3275}"/>
              </a:ext>
            </a:extLst>
          </p:cNvPr>
          <p:cNvPicPr>
            <a:picLocks noChangeAspect="1"/>
          </p:cNvPicPr>
          <p:nvPr/>
        </p:nvPicPr>
        <p:blipFill rotWithShape="1">
          <a:blip r:embed="rId3"/>
          <a:srcRect l="1447" r="31903"/>
          <a:stretch/>
        </p:blipFill>
        <p:spPr bwMode="ltGray">
          <a:xfrm>
            <a:off x="5334000" y="0"/>
            <a:ext cx="6858000" cy="6858000"/>
          </a:xfrm>
          <a:prstGeom prst="rect">
            <a:avLst/>
          </a:prstGeom>
        </p:spPr>
      </p:pic>
    </p:spTree>
    <p:extLst>
      <p:ext uri="{BB962C8B-B14F-4D97-AF65-F5344CB8AC3E}">
        <p14:creationId xmlns:p14="http://schemas.microsoft.com/office/powerpoint/2010/main" val="39545885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76280568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84528360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63837108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40493838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40825992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274594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205468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43314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1566166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0182661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itle square photo 1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9" name="Picture 8" descr="A person sitting in front of a computer with Teams screen.&#10;">
            <a:extLst>
              <a:ext uri="{FF2B5EF4-FFF2-40B4-BE49-F238E27FC236}">
                <a16:creationId xmlns:a16="http://schemas.microsoft.com/office/drawing/2014/main" id="{369E485D-C017-4A9F-81AE-E784F9BCE535}"/>
              </a:ext>
            </a:extLst>
          </p:cNvPr>
          <p:cNvPicPr>
            <a:picLocks noChangeAspect="1"/>
          </p:cNvPicPr>
          <p:nvPr/>
        </p:nvPicPr>
        <p:blipFill rotWithShape="1">
          <a:blip r:embed="rId2"/>
          <a:srcRect l="1447" r="31903"/>
          <a:stretch/>
        </p:blipFill>
        <p:spPr bwMode="ltGray">
          <a:xfrm>
            <a:off x="5334000" y="0"/>
            <a:ext cx="6858000" cy="6858000"/>
          </a:xfrm>
          <a:prstGeom prst="rect">
            <a:avLst/>
          </a:prstGeom>
        </p:spPr>
      </p:pic>
      <p:pic>
        <p:nvPicPr>
          <p:cNvPr id="3" name="MS logo white - EMF" descr="Microsoft logo white text version">
            <a:extLst>
              <a:ext uri="{FF2B5EF4-FFF2-40B4-BE49-F238E27FC236}">
                <a16:creationId xmlns:a16="http://schemas.microsoft.com/office/drawing/2014/main" id="{330B868F-3663-464B-9FEA-2779820C3336}"/>
              </a:ext>
            </a:extLst>
          </p:cNvPr>
          <p:cNvPicPr>
            <a:picLocks noChangeAspect="1"/>
          </p:cNvPicPr>
          <p:nvPr/>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19414494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26625361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011541687"/>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68E5AB2-5657-4A1A-ABFA-01BED303BA9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51747" y="3076778"/>
            <a:ext cx="3288506" cy="704444"/>
          </a:xfrm>
          <a:prstGeom prst="rect">
            <a:avLst/>
          </a:prstGeom>
        </p:spPr>
      </p:pic>
    </p:spTree>
    <p:extLst>
      <p:ext uri="{BB962C8B-B14F-4D97-AF65-F5344CB8AC3E}">
        <p14:creationId xmlns:p14="http://schemas.microsoft.com/office/powerpoint/2010/main" val="345583816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le square photo 15">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p:nvPicPr>
        <p:blipFill>
          <a:blip r:embed="rId2"/>
          <a:stretch>
            <a:fillRect/>
          </a:stretch>
        </p:blipFill>
        <p:spPr bwMode="black">
          <a:xfrm>
            <a:off x="584200" y="585788"/>
            <a:ext cx="1366245" cy="292608"/>
          </a:xfrm>
          <a:prstGeom prst="rect">
            <a:avLst/>
          </a:prstGeom>
        </p:spPr>
      </p:pic>
      <p:pic>
        <p:nvPicPr>
          <p:cNvPr id="4" name="Picture 3" descr="A wind turbine farm.">
            <a:extLst>
              <a:ext uri="{FF2B5EF4-FFF2-40B4-BE49-F238E27FC236}">
                <a16:creationId xmlns:a16="http://schemas.microsoft.com/office/drawing/2014/main" id="{F0B1500B-EDA6-44EE-AF52-9962FE1DD977}"/>
              </a:ext>
            </a:extLst>
          </p:cNvPr>
          <p:cNvPicPr>
            <a:picLocks noChangeAspect="1"/>
          </p:cNvPicPr>
          <p:nvPr/>
        </p:nvPicPr>
        <p:blipFill rotWithShape="1">
          <a:blip r:embed="rId3"/>
          <a:srcRect l="36395" t="26971" r="15004"/>
          <a:stretch/>
        </p:blipFill>
        <p:spPr bwMode="ltGray">
          <a:xfrm>
            <a:off x="5334000" y="0"/>
            <a:ext cx="6858000" cy="6858000"/>
          </a:xfrm>
          <a:prstGeom prst="rect">
            <a:avLst/>
          </a:prstGeom>
        </p:spPr>
      </p:pic>
    </p:spTree>
    <p:extLst>
      <p:ext uri="{BB962C8B-B14F-4D97-AF65-F5344CB8AC3E}">
        <p14:creationId xmlns:p14="http://schemas.microsoft.com/office/powerpoint/2010/main" val="18828138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itle square photo 1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Picture 2" descr="A wind turbine farm.">
            <a:extLst>
              <a:ext uri="{FF2B5EF4-FFF2-40B4-BE49-F238E27FC236}">
                <a16:creationId xmlns:a16="http://schemas.microsoft.com/office/drawing/2014/main" id="{70DA8B1C-E4AF-4CA8-BF31-E79152795221}"/>
              </a:ext>
            </a:extLst>
          </p:cNvPr>
          <p:cNvPicPr>
            <a:picLocks noChangeAspect="1"/>
          </p:cNvPicPr>
          <p:nvPr/>
        </p:nvPicPr>
        <p:blipFill rotWithShape="1">
          <a:blip r:embed="rId2"/>
          <a:srcRect l="36395" t="26971" r="15004"/>
          <a:stretch/>
        </p:blipFill>
        <p:spPr bwMode="ltGray">
          <a:xfrm>
            <a:off x="5334000" y="0"/>
            <a:ext cx="6858000" cy="6858000"/>
          </a:xfrm>
          <a:prstGeom prst="rect">
            <a:avLst/>
          </a:prstGeom>
        </p:spPr>
      </p:pic>
      <p:pic>
        <p:nvPicPr>
          <p:cNvPr id="4" name="MS logo white - EMF" descr="Microsoft logo white text version">
            <a:extLst>
              <a:ext uri="{FF2B5EF4-FFF2-40B4-BE49-F238E27FC236}">
                <a16:creationId xmlns:a16="http://schemas.microsoft.com/office/drawing/2014/main" id="{AD945E0B-7E78-40CB-B44B-4DC93BF7A0B9}"/>
              </a:ext>
            </a:extLst>
          </p:cNvPr>
          <p:cNvPicPr>
            <a:picLocks noChangeAspect="1"/>
          </p:cNvPicPr>
          <p:nvPr/>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709681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square photo 17">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p:nvPicPr>
        <p:blipFill>
          <a:blip r:embed="rId2"/>
          <a:stretch>
            <a:fillRect/>
          </a:stretch>
        </p:blipFill>
        <p:spPr bwMode="black">
          <a:xfrm>
            <a:off x="584200" y="585788"/>
            <a:ext cx="1366245" cy="292608"/>
          </a:xfrm>
          <a:prstGeom prst="rect">
            <a:avLst/>
          </a:prstGeom>
        </p:spPr>
      </p:pic>
      <p:pic>
        <p:nvPicPr>
          <p:cNvPr id="3" name="Picture 2" descr="Woman wearing HoloLens working on an engine.">
            <a:extLst>
              <a:ext uri="{FF2B5EF4-FFF2-40B4-BE49-F238E27FC236}">
                <a16:creationId xmlns:a16="http://schemas.microsoft.com/office/drawing/2014/main" id="{32EAC6F0-4205-479A-AAB2-512F9303F0ED}"/>
              </a:ext>
            </a:extLst>
          </p:cNvPr>
          <p:cNvPicPr>
            <a:picLocks noChangeAspect="1"/>
          </p:cNvPicPr>
          <p:nvPr/>
        </p:nvPicPr>
        <p:blipFill rotWithShape="1">
          <a:blip r:embed="rId3"/>
          <a:srcRect l="19754" r="13597"/>
          <a:stretch/>
        </p:blipFill>
        <p:spPr bwMode="ltGray">
          <a:xfrm>
            <a:off x="5334000" y="0"/>
            <a:ext cx="6858000" cy="6858000"/>
          </a:xfrm>
          <a:prstGeom prst="rect">
            <a:avLst/>
          </a:prstGeom>
        </p:spPr>
      </p:pic>
    </p:spTree>
    <p:extLst>
      <p:ext uri="{BB962C8B-B14F-4D97-AF65-F5344CB8AC3E}">
        <p14:creationId xmlns:p14="http://schemas.microsoft.com/office/powerpoint/2010/main" val="41083125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 Title square photo placeholder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8B2807B7-DE13-4A56-9011-FC9C05D3A5EB}"/>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pic>
        <p:nvPicPr>
          <p:cNvPr id="3" name="MS logo white - EMF" descr="Microsoft logo white text version">
            <a:extLst>
              <a:ext uri="{FF2B5EF4-FFF2-40B4-BE49-F238E27FC236}">
                <a16:creationId xmlns:a16="http://schemas.microsoft.com/office/drawing/2014/main" id="{93E329B9-3D6B-43EA-8364-331D930A2D03}"/>
              </a:ext>
            </a:extLst>
          </p:cNvPr>
          <p:cNvPicPr>
            <a:picLocks noChangeAspect="1"/>
          </p:cNvPicPr>
          <p:nvPr/>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603729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le square photo 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MS logo white - EMF" descr="Microsoft logo white text version">
            <a:extLst>
              <a:ext uri="{FF2B5EF4-FFF2-40B4-BE49-F238E27FC236}">
                <a16:creationId xmlns:a16="http://schemas.microsoft.com/office/drawing/2014/main" id="{09E2B28A-AA4E-46CE-8F7A-F3088F96A21F}"/>
              </a:ext>
            </a:extLst>
          </p:cNvPr>
          <p:cNvPicPr>
            <a:picLocks noChangeAspect="1"/>
          </p:cNvPicPr>
          <p:nvPr/>
        </p:nvPicPr>
        <p:blipFill>
          <a:blip r:embed="rId2"/>
          <a:stretch>
            <a:fillRect/>
          </a:stretch>
        </p:blipFill>
        <p:spPr bwMode="black">
          <a:xfrm>
            <a:off x="584200" y="585788"/>
            <a:ext cx="1366245" cy="292608"/>
          </a:xfrm>
          <a:prstGeom prst="rect">
            <a:avLst/>
          </a:prstGeom>
        </p:spPr>
      </p:pic>
      <p:pic>
        <p:nvPicPr>
          <p:cNvPr id="7" name="Picture 6" descr="Woman wearing HoloLens working on an engine.">
            <a:extLst>
              <a:ext uri="{FF2B5EF4-FFF2-40B4-BE49-F238E27FC236}">
                <a16:creationId xmlns:a16="http://schemas.microsoft.com/office/drawing/2014/main" id="{E331A9D4-97A9-494D-A328-96D5F63CEE2A}"/>
              </a:ext>
            </a:extLst>
          </p:cNvPr>
          <p:cNvPicPr>
            <a:picLocks noChangeAspect="1"/>
          </p:cNvPicPr>
          <p:nvPr/>
        </p:nvPicPr>
        <p:blipFill rotWithShape="1">
          <a:blip r:embed="rId3"/>
          <a:srcRect l="19754" r="13597"/>
          <a:stretch/>
        </p:blipFill>
        <p:spPr bwMode="ltGray">
          <a:xfrm>
            <a:off x="5334000" y="0"/>
            <a:ext cx="6858000" cy="6858000"/>
          </a:xfrm>
          <a:prstGeom prst="rect">
            <a:avLst/>
          </a:prstGeom>
        </p:spPr>
      </p:pic>
    </p:spTree>
    <p:extLst>
      <p:ext uri="{BB962C8B-B14F-4D97-AF65-F5344CB8AC3E}">
        <p14:creationId xmlns:p14="http://schemas.microsoft.com/office/powerpoint/2010/main" val="212228562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square photo 19">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p:nvPicPr>
        <p:blipFill>
          <a:blip r:embed="rId2"/>
          <a:stretch>
            <a:fillRect/>
          </a:stretch>
        </p:blipFill>
        <p:spPr bwMode="black">
          <a:xfrm>
            <a:off x="584200" y="585788"/>
            <a:ext cx="1366245" cy="292608"/>
          </a:xfrm>
          <a:prstGeom prst="rect">
            <a:avLst/>
          </a:prstGeom>
        </p:spPr>
      </p:pic>
      <p:pic>
        <p:nvPicPr>
          <p:cNvPr id="3" name="Picture 2" descr="Manufacturing factory floor&#10;">
            <a:extLst>
              <a:ext uri="{FF2B5EF4-FFF2-40B4-BE49-F238E27FC236}">
                <a16:creationId xmlns:a16="http://schemas.microsoft.com/office/drawing/2014/main" id="{C52474CA-14F8-447F-8510-9655A1FB47AA}"/>
              </a:ext>
            </a:extLst>
          </p:cNvPr>
          <p:cNvPicPr>
            <a:picLocks noChangeAspect="1"/>
          </p:cNvPicPr>
          <p:nvPr/>
        </p:nvPicPr>
        <p:blipFill rotWithShape="1">
          <a:blip r:embed="rId3"/>
          <a:srcRect l="6962" r="26388"/>
          <a:stretch/>
        </p:blipFill>
        <p:spPr bwMode="ltGray">
          <a:xfrm>
            <a:off x="5334000" y="0"/>
            <a:ext cx="6858000" cy="6858000"/>
          </a:xfrm>
          <a:prstGeom prst="rect">
            <a:avLst/>
          </a:prstGeom>
        </p:spPr>
      </p:pic>
    </p:spTree>
    <p:extLst>
      <p:ext uri="{BB962C8B-B14F-4D97-AF65-F5344CB8AC3E}">
        <p14:creationId xmlns:p14="http://schemas.microsoft.com/office/powerpoint/2010/main" val="28334026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square photo 20">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Manufacturing factory floor&#10;">
            <a:extLst>
              <a:ext uri="{FF2B5EF4-FFF2-40B4-BE49-F238E27FC236}">
                <a16:creationId xmlns:a16="http://schemas.microsoft.com/office/drawing/2014/main" id="{72229B92-1061-467C-BBD4-04315CCF248E}"/>
              </a:ext>
            </a:extLst>
          </p:cNvPr>
          <p:cNvPicPr>
            <a:picLocks noChangeAspect="1"/>
          </p:cNvPicPr>
          <p:nvPr/>
        </p:nvPicPr>
        <p:blipFill rotWithShape="1">
          <a:blip r:embed="rId2"/>
          <a:srcRect l="6962" r="26388"/>
          <a:stretch/>
        </p:blipFill>
        <p:spPr bwMode="ltGray">
          <a:xfrm>
            <a:off x="5334000" y="0"/>
            <a:ext cx="6858000" cy="6858000"/>
          </a:xfrm>
          <a:prstGeom prst="rect">
            <a:avLst/>
          </a:prstGeom>
        </p:spPr>
      </p:pic>
      <p:pic>
        <p:nvPicPr>
          <p:cNvPr id="3" name="MS logo white - EMF" descr="Microsoft logo white text version">
            <a:extLst>
              <a:ext uri="{FF2B5EF4-FFF2-40B4-BE49-F238E27FC236}">
                <a16:creationId xmlns:a16="http://schemas.microsoft.com/office/drawing/2014/main" id="{ED59BA99-58EE-4191-92A6-40DE9237E893}"/>
              </a:ext>
            </a:extLst>
          </p:cNvPr>
          <p:cNvPicPr>
            <a:picLocks noChangeAspect="1"/>
          </p:cNvPicPr>
          <p:nvPr/>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54550399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square photo 2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p:nvPicPr>
        <p:blipFill>
          <a:blip r:embed="rId2"/>
          <a:stretch>
            <a:fillRect/>
          </a:stretch>
        </p:blipFill>
        <p:spPr bwMode="black">
          <a:xfrm>
            <a:off x="584200" y="585788"/>
            <a:ext cx="1366245" cy="292608"/>
          </a:xfrm>
          <a:prstGeom prst="rect">
            <a:avLst/>
          </a:prstGeom>
        </p:spPr>
      </p:pic>
      <p:pic>
        <p:nvPicPr>
          <p:cNvPr id="6" name="Picture 5" descr="A person using a computer and wearing a mask.&#10;&#10;">
            <a:extLst>
              <a:ext uri="{FF2B5EF4-FFF2-40B4-BE49-F238E27FC236}">
                <a16:creationId xmlns:a16="http://schemas.microsoft.com/office/drawing/2014/main" id="{3109D5BE-75B0-4E15-ADD2-856974AF5380}"/>
              </a:ext>
            </a:extLst>
          </p:cNvPr>
          <p:cNvPicPr>
            <a:picLocks noChangeAspect="1"/>
          </p:cNvPicPr>
          <p:nvPr/>
        </p:nvPicPr>
        <p:blipFill rotWithShape="1">
          <a:blip r:embed="rId3"/>
          <a:srcRect l="24645" r="8705"/>
          <a:stretch/>
        </p:blipFill>
        <p:spPr bwMode="ltGray">
          <a:xfrm>
            <a:off x="5334000" y="0"/>
            <a:ext cx="6858000" cy="6858000"/>
          </a:xfrm>
          <a:prstGeom prst="rect">
            <a:avLst/>
          </a:prstGeom>
        </p:spPr>
      </p:pic>
    </p:spTree>
    <p:extLst>
      <p:ext uri="{BB962C8B-B14F-4D97-AF65-F5344CB8AC3E}">
        <p14:creationId xmlns:p14="http://schemas.microsoft.com/office/powerpoint/2010/main" val="19226069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itle square photo 2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Picture 2" descr="A person using a computer and wearing a mask.&#10;&#10;">
            <a:extLst>
              <a:ext uri="{FF2B5EF4-FFF2-40B4-BE49-F238E27FC236}">
                <a16:creationId xmlns:a16="http://schemas.microsoft.com/office/drawing/2014/main" id="{424B57D9-0EA9-433A-8C9F-A17ECA59B443}"/>
              </a:ext>
            </a:extLst>
          </p:cNvPr>
          <p:cNvPicPr>
            <a:picLocks noChangeAspect="1"/>
          </p:cNvPicPr>
          <p:nvPr/>
        </p:nvPicPr>
        <p:blipFill rotWithShape="1">
          <a:blip r:embed="rId2"/>
          <a:srcRect l="24645" r="8705"/>
          <a:stretch/>
        </p:blipFill>
        <p:spPr bwMode="ltGray">
          <a:xfrm>
            <a:off x="5334000" y="0"/>
            <a:ext cx="6858000" cy="6858000"/>
          </a:xfrm>
          <a:prstGeom prst="rect">
            <a:avLst/>
          </a:prstGeom>
        </p:spPr>
      </p:pic>
      <p:pic>
        <p:nvPicPr>
          <p:cNvPr id="4" name="MS logo white - EMF" descr="Microsoft logo white text version">
            <a:extLst>
              <a:ext uri="{FF2B5EF4-FFF2-40B4-BE49-F238E27FC236}">
                <a16:creationId xmlns:a16="http://schemas.microsoft.com/office/drawing/2014/main" id="{BB987B22-7D52-4FB8-9B0B-6BED879C862A}"/>
              </a:ext>
            </a:extLst>
          </p:cNvPr>
          <p:cNvPicPr>
            <a:picLocks noChangeAspect="1"/>
          </p:cNvPicPr>
          <p:nvPr/>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19339204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itle square photo 23">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p:nvPicPr>
        <p:blipFill>
          <a:blip r:embed="rId2"/>
          <a:stretch>
            <a:fillRect/>
          </a:stretch>
        </p:blipFill>
        <p:spPr bwMode="black">
          <a:xfrm>
            <a:off x="584200" y="585788"/>
            <a:ext cx="1366245" cy="292608"/>
          </a:xfrm>
          <a:prstGeom prst="rect">
            <a:avLst/>
          </a:prstGeom>
        </p:spPr>
      </p:pic>
      <p:pic>
        <p:nvPicPr>
          <p:cNvPr id="4" name="Picture 3" descr="A developer sitting at a desk with a computer&#10;">
            <a:extLst>
              <a:ext uri="{FF2B5EF4-FFF2-40B4-BE49-F238E27FC236}">
                <a16:creationId xmlns:a16="http://schemas.microsoft.com/office/drawing/2014/main" id="{6175A18B-905D-4056-B614-2BFA55FC4108}"/>
              </a:ext>
            </a:extLst>
          </p:cNvPr>
          <p:cNvPicPr>
            <a:picLocks noChangeAspect="1"/>
          </p:cNvPicPr>
          <p:nvPr/>
        </p:nvPicPr>
        <p:blipFill rotWithShape="1">
          <a:blip r:embed="rId3"/>
          <a:srcRect l="14983" r="18368"/>
          <a:stretch/>
        </p:blipFill>
        <p:spPr bwMode="ltGray">
          <a:xfrm>
            <a:off x="5334000" y="0"/>
            <a:ext cx="6858000" cy="6858000"/>
          </a:xfrm>
          <a:prstGeom prst="rect">
            <a:avLst/>
          </a:prstGeom>
        </p:spPr>
      </p:pic>
    </p:spTree>
    <p:extLst>
      <p:ext uri="{BB962C8B-B14F-4D97-AF65-F5344CB8AC3E}">
        <p14:creationId xmlns:p14="http://schemas.microsoft.com/office/powerpoint/2010/main" val="317806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itle square photo 2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Picture 3" descr="A developer sitting at a desk with a computer&#10;">
            <a:extLst>
              <a:ext uri="{FF2B5EF4-FFF2-40B4-BE49-F238E27FC236}">
                <a16:creationId xmlns:a16="http://schemas.microsoft.com/office/drawing/2014/main" id="{3E93AB52-8A13-4D82-B7E6-29564B592896}"/>
              </a:ext>
            </a:extLst>
          </p:cNvPr>
          <p:cNvPicPr>
            <a:picLocks noChangeAspect="1"/>
          </p:cNvPicPr>
          <p:nvPr/>
        </p:nvPicPr>
        <p:blipFill rotWithShape="1">
          <a:blip r:embed="rId2"/>
          <a:srcRect l="14983" r="18368"/>
          <a:stretch/>
        </p:blipFill>
        <p:spPr bwMode="ltGray">
          <a:xfrm>
            <a:off x="5334000" y="0"/>
            <a:ext cx="6858000" cy="6858000"/>
          </a:xfrm>
          <a:prstGeom prst="rect">
            <a:avLst/>
          </a:prstGeom>
        </p:spPr>
      </p:pic>
      <p:pic>
        <p:nvPicPr>
          <p:cNvPr id="3" name="MS logo white - EMF" descr="Microsoft logo white text version">
            <a:extLst>
              <a:ext uri="{FF2B5EF4-FFF2-40B4-BE49-F238E27FC236}">
                <a16:creationId xmlns:a16="http://schemas.microsoft.com/office/drawing/2014/main" id="{E4F78EA6-C415-4F5F-B38D-DA3D72FB9C78}"/>
              </a:ext>
            </a:extLst>
          </p:cNvPr>
          <p:cNvPicPr>
            <a:picLocks noChangeAspect="1"/>
          </p:cNvPicPr>
          <p:nvPr/>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85619469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tle square photo 25">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p:nvPicPr>
        <p:blipFill>
          <a:blip r:embed="rId2"/>
          <a:stretch>
            <a:fillRect/>
          </a:stretch>
        </p:blipFill>
        <p:spPr bwMode="black">
          <a:xfrm>
            <a:off x="584200" y="585788"/>
            <a:ext cx="1366245" cy="292608"/>
          </a:xfrm>
          <a:prstGeom prst="rect">
            <a:avLst/>
          </a:prstGeom>
        </p:spPr>
      </p:pic>
      <p:pic>
        <p:nvPicPr>
          <p:cNvPr id="3" name="Picture 2" descr="A person holding a tablet computer in an office building.&#10;">
            <a:extLst>
              <a:ext uri="{FF2B5EF4-FFF2-40B4-BE49-F238E27FC236}">
                <a16:creationId xmlns:a16="http://schemas.microsoft.com/office/drawing/2014/main" id="{D7852733-E3B5-4796-B95A-BB483403D9D6}"/>
              </a:ext>
            </a:extLst>
          </p:cNvPr>
          <p:cNvPicPr>
            <a:picLocks noChangeAspect="1"/>
          </p:cNvPicPr>
          <p:nvPr/>
        </p:nvPicPr>
        <p:blipFill rotWithShape="1">
          <a:blip r:embed="rId3"/>
          <a:srcRect l="32882" r="469"/>
          <a:stretch/>
        </p:blipFill>
        <p:spPr bwMode="ltGray">
          <a:xfrm>
            <a:off x="5334000" y="0"/>
            <a:ext cx="6858000" cy="6858000"/>
          </a:xfrm>
          <a:prstGeom prst="rect">
            <a:avLst/>
          </a:prstGeom>
        </p:spPr>
      </p:pic>
    </p:spTree>
    <p:extLst>
      <p:ext uri="{BB962C8B-B14F-4D97-AF65-F5344CB8AC3E}">
        <p14:creationId xmlns:p14="http://schemas.microsoft.com/office/powerpoint/2010/main" val="21436879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square photo 2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A person holding a tablet computer in an office building.&#10;">
            <a:extLst>
              <a:ext uri="{FF2B5EF4-FFF2-40B4-BE49-F238E27FC236}">
                <a16:creationId xmlns:a16="http://schemas.microsoft.com/office/drawing/2014/main" id="{1626BE3D-2164-45CB-B2DD-5B09710F2AF3}"/>
              </a:ext>
            </a:extLst>
          </p:cNvPr>
          <p:cNvPicPr>
            <a:picLocks noChangeAspect="1"/>
          </p:cNvPicPr>
          <p:nvPr/>
        </p:nvPicPr>
        <p:blipFill rotWithShape="1">
          <a:blip r:embed="rId2"/>
          <a:srcRect l="32882" r="469"/>
          <a:stretch/>
        </p:blipFill>
        <p:spPr bwMode="ltGray">
          <a:xfrm>
            <a:off x="5334000" y="0"/>
            <a:ext cx="6858000" cy="6858000"/>
          </a:xfrm>
          <a:prstGeom prst="rect">
            <a:avLst/>
          </a:prstGeom>
        </p:spPr>
      </p:pic>
      <p:pic>
        <p:nvPicPr>
          <p:cNvPr id="3" name="MS logo white - EMF" descr="Microsoft logo white text version">
            <a:extLst>
              <a:ext uri="{FF2B5EF4-FFF2-40B4-BE49-F238E27FC236}">
                <a16:creationId xmlns:a16="http://schemas.microsoft.com/office/drawing/2014/main" id="{899F533A-A26D-490D-8772-90A63E1C935D}"/>
              </a:ext>
            </a:extLst>
          </p:cNvPr>
          <p:cNvPicPr>
            <a:picLocks noChangeAspect="1"/>
          </p:cNvPicPr>
          <p:nvPr/>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28536617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 Title square photo 27">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p:nvPicPr>
        <p:blipFill>
          <a:blip r:embed="rId2"/>
          <a:stretch>
            <a:fillRect/>
          </a:stretch>
        </p:blipFill>
        <p:spPr bwMode="black">
          <a:xfrm>
            <a:off x="584200" y="585788"/>
            <a:ext cx="1366245" cy="292608"/>
          </a:xfrm>
          <a:prstGeom prst="rect">
            <a:avLst/>
          </a:prstGeom>
        </p:spPr>
      </p:pic>
      <p:pic>
        <p:nvPicPr>
          <p:cNvPr id="4" name="Picture 3" descr="Two people meeting in a conference room with masks.">
            <a:extLst>
              <a:ext uri="{FF2B5EF4-FFF2-40B4-BE49-F238E27FC236}">
                <a16:creationId xmlns:a16="http://schemas.microsoft.com/office/drawing/2014/main" id="{91AEBA32-8F63-4E43-B52B-77647C7CAAE3}"/>
              </a:ext>
            </a:extLst>
          </p:cNvPr>
          <p:cNvPicPr>
            <a:picLocks noChangeAspect="1"/>
          </p:cNvPicPr>
          <p:nvPr/>
        </p:nvPicPr>
        <p:blipFill rotWithShape="1">
          <a:blip r:embed="rId3"/>
          <a:srcRect l="16675" r="16675"/>
          <a:stretch/>
        </p:blipFill>
        <p:spPr bwMode="ltGray">
          <a:xfrm>
            <a:off x="5334000" y="0"/>
            <a:ext cx="6858000" cy="6858000"/>
          </a:xfrm>
          <a:prstGeom prst="rect">
            <a:avLst/>
          </a:prstGeom>
        </p:spPr>
      </p:pic>
    </p:spTree>
    <p:extLst>
      <p:ext uri="{BB962C8B-B14F-4D97-AF65-F5344CB8AC3E}">
        <p14:creationId xmlns:p14="http://schemas.microsoft.com/office/powerpoint/2010/main" val="8414091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p:nvPicPr>
        <p:blipFill>
          <a:blip r:embed="rId2"/>
          <a:stretch>
            <a:fillRect/>
          </a:stretch>
        </p:blipFill>
        <p:spPr bwMode="black">
          <a:xfrm>
            <a:off x="584200" y="585788"/>
            <a:ext cx="1366245" cy="292608"/>
          </a:xfrm>
          <a:prstGeom prst="rect">
            <a:avLst/>
          </a:prstGeom>
        </p:spPr>
      </p:pic>
      <p:pic>
        <p:nvPicPr>
          <p:cNvPr id="3" name="Picture 2" descr="Aerial photo of an office building lobby.">
            <a:extLst>
              <a:ext uri="{FF2B5EF4-FFF2-40B4-BE49-F238E27FC236}">
                <a16:creationId xmlns:a16="http://schemas.microsoft.com/office/drawing/2014/main" id="{1D6238D3-5FC8-43DB-80C8-88185901CE0B}"/>
              </a:ext>
            </a:extLst>
          </p:cNvPr>
          <p:cNvPicPr>
            <a:picLocks noChangeAspect="1"/>
          </p:cNvPicPr>
          <p:nvPr/>
        </p:nvPicPr>
        <p:blipFill rotWithShape="1">
          <a:blip r:embed="rId3"/>
          <a:srcRect l="30076" r="3275"/>
          <a:stretch/>
        </p:blipFill>
        <p:spPr bwMode="ltGray">
          <a:xfrm>
            <a:off x="5334000" y="0"/>
            <a:ext cx="6858000" cy="6858000"/>
          </a:xfrm>
          <a:prstGeom prst="rect">
            <a:avLst/>
          </a:prstGeom>
        </p:spPr>
      </p:pic>
    </p:spTree>
    <p:extLst>
      <p:ext uri="{BB962C8B-B14F-4D97-AF65-F5344CB8AC3E}">
        <p14:creationId xmlns:p14="http://schemas.microsoft.com/office/powerpoint/2010/main" val="42056124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 Title square photo 2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MS logo white - EMF" descr="Microsoft logo white text version">
            <a:extLst>
              <a:ext uri="{FF2B5EF4-FFF2-40B4-BE49-F238E27FC236}">
                <a16:creationId xmlns:a16="http://schemas.microsoft.com/office/drawing/2014/main" id="{9E098FB9-B1FD-485A-9AC7-D9BB7370A216}"/>
              </a:ext>
            </a:extLst>
          </p:cNvPr>
          <p:cNvPicPr>
            <a:picLocks noChangeAspect="1"/>
          </p:cNvPicPr>
          <p:nvPr/>
        </p:nvPicPr>
        <p:blipFill>
          <a:blip r:embed="rId2"/>
          <a:stretch>
            <a:fillRect/>
          </a:stretch>
        </p:blipFill>
        <p:spPr bwMode="black">
          <a:xfrm>
            <a:off x="584200" y="585788"/>
            <a:ext cx="1366245" cy="292608"/>
          </a:xfrm>
          <a:prstGeom prst="rect">
            <a:avLst/>
          </a:prstGeom>
        </p:spPr>
      </p:pic>
      <p:pic>
        <p:nvPicPr>
          <p:cNvPr id="7" name="Picture 6" descr="Two people meeting in a conference room with masks.">
            <a:extLst>
              <a:ext uri="{FF2B5EF4-FFF2-40B4-BE49-F238E27FC236}">
                <a16:creationId xmlns:a16="http://schemas.microsoft.com/office/drawing/2014/main" id="{6AB2B030-363A-4070-93A2-026970BCEE65}"/>
              </a:ext>
            </a:extLst>
          </p:cNvPr>
          <p:cNvPicPr>
            <a:picLocks noChangeAspect="1"/>
          </p:cNvPicPr>
          <p:nvPr/>
        </p:nvPicPr>
        <p:blipFill rotWithShape="1">
          <a:blip r:embed="rId3"/>
          <a:srcRect l="16675" r="16675"/>
          <a:stretch/>
        </p:blipFill>
        <p:spPr bwMode="ltGray">
          <a:xfrm>
            <a:off x="5334000" y="0"/>
            <a:ext cx="6858000" cy="6858000"/>
          </a:xfrm>
          <a:prstGeom prst="rect">
            <a:avLst/>
          </a:prstGeom>
        </p:spPr>
      </p:pic>
    </p:spTree>
    <p:extLst>
      <p:ext uri="{BB962C8B-B14F-4D97-AF65-F5344CB8AC3E}">
        <p14:creationId xmlns:p14="http://schemas.microsoft.com/office/powerpoint/2010/main" val="268620028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3892832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pic>
        <p:nvPicPr>
          <p:cNvPr id="2" name="MS logo white - EMF" descr="Microsoft logo white text version">
            <a:extLst>
              <a:ext uri="{FF2B5EF4-FFF2-40B4-BE49-F238E27FC236}">
                <a16:creationId xmlns:a16="http://schemas.microsoft.com/office/drawing/2014/main" id="{962D3685-4435-423E-AC9A-86C3F6305A3A}"/>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9764502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0054030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1734302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0781732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9925881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4201942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4926665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92048959"/>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MS logo white - EMF" descr="Microsoft logo white text version">
            <a:extLst>
              <a:ext uri="{FF2B5EF4-FFF2-40B4-BE49-F238E27FC236}">
                <a16:creationId xmlns:a16="http://schemas.microsoft.com/office/drawing/2014/main" id="{DAA9C95A-0B98-4EC3-8525-FE9CC92B75B5}"/>
              </a:ext>
            </a:extLst>
          </p:cNvPr>
          <p:cNvPicPr>
            <a:picLocks noChangeAspect="1"/>
          </p:cNvPicPr>
          <p:nvPr/>
        </p:nvPicPr>
        <p:blipFill>
          <a:blip r:embed="rId2"/>
          <a:stretch>
            <a:fillRect/>
          </a:stretch>
        </p:blipFill>
        <p:spPr bwMode="black">
          <a:xfrm>
            <a:off x="584200" y="585788"/>
            <a:ext cx="1366245" cy="292608"/>
          </a:xfrm>
          <a:prstGeom prst="rect">
            <a:avLst/>
          </a:prstGeom>
        </p:spPr>
      </p:pic>
      <p:pic>
        <p:nvPicPr>
          <p:cNvPr id="4" name="Picture 3" descr="Aerial photo of an office building lobby.">
            <a:extLst>
              <a:ext uri="{FF2B5EF4-FFF2-40B4-BE49-F238E27FC236}">
                <a16:creationId xmlns:a16="http://schemas.microsoft.com/office/drawing/2014/main" id="{01F32239-DB17-4457-A0D2-E18F3721E07A}"/>
              </a:ext>
            </a:extLst>
          </p:cNvPr>
          <p:cNvPicPr>
            <a:picLocks noChangeAspect="1"/>
          </p:cNvPicPr>
          <p:nvPr/>
        </p:nvPicPr>
        <p:blipFill rotWithShape="1">
          <a:blip r:embed="rId3"/>
          <a:srcRect l="30076" r="3275"/>
          <a:stretch/>
        </p:blipFill>
        <p:spPr bwMode="ltGray">
          <a:xfrm>
            <a:off x="5334000" y="0"/>
            <a:ext cx="6858000" cy="6858000"/>
          </a:xfrm>
          <a:prstGeom prst="rect">
            <a:avLst/>
          </a:prstGeom>
        </p:spPr>
      </p:pic>
    </p:spTree>
    <p:extLst>
      <p:ext uri="{BB962C8B-B14F-4D97-AF65-F5344CB8AC3E}">
        <p14:creationId xmlns:p14="http://schemas.microsoft.com/office/powerpoint/2010/main" val="328078327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2040765"/>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76928497"/>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6108077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2424515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0411766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3019383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Title - Diagonal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745737"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6" descr="This photo is a 'placeholder' only. Drag or drop your photo here, or click and tap the center to insert a photo.">
            <a:extLst>
              <a:ext uri="{FF2B5EF4-FFF2-40B4-BE49-F238E27FC236}">
                <a16:creationId xmlns:a16="http://schemas.microsoft.com/office/drawing/2014/main" id="{96FC256F-5E96-4FBB-9716-7513A1C62748}"/>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4059489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1" pos="2993">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8954005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Diagonal Right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745738" cy="5683249"/>
          </a:xfrm>
        </p:spPr>
        <p:txBody>
          <a:bodyPr anchor="ctr"/>
          <a:lstStyle/>
          <a:p>
            <a:r>
              <a:rPr lang="en-US"/>
              <a:t>Click to edit Master title style</a:t>
            </a:r>
          </a:p>
        </p:txBody>
      </p:sp>
      <p:sp>
        <p:nvSpPr>
          <p:cNvPr id="9" name="Picture Placeholder 8" descr="This photo is a 'placeholder' only. Drag or drop your photo here, or click and tap the center to insert a photo.">
            <a:extLst>
              <a:ext uri="{FF2B5EF4-FFF2-40B4-BE49-F238E27FC236}">
                <a16:creationId xmlns:a16="http://schemas.microsoft.com/office/drawing/2014/main" id="{2329700E-8602-48B7-B5D9-EEDEF0890439}"/>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59784574"/>
      </p:ext>
    </p:extLst>
  </p:cSld>
  <p:clrMapOvr>
    <a:masterClrMapping/>
  </p:clrMapOvr>
  <p:transition>
    <p:fade/>
  </p:transition>
  <p:extLst>
    <p:ext uri="{DCECCB84-F9BA-43D5-87BE-67443E8EF086}">
      <p15:sldGuideLst xmlns:p15="http://schemas.microsoft.com/office/powerpoint/2012/main">
        <p15:guide id="5" orient="horz" pos="2160">
          <p15:clr>
            <a:srgbClr val="5ACBF0"/>
          </p15:clr>
        </p15:guide>
        <p15:guide id="6" pos="3360">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2337173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 Title square photo 3">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p:nvPicPr>
        <p:blipFill>
          <a:blip r:embed="rId2"/>
          <a:stretch>
            <a:fillRect/>
          </a:stretch>
        </p:blipFill>
        <p:spPr bwMode="black">
          <a:xfrm>
            <a:off x="584200" y="585788"/>
            <a:ext cx="1366245" cy="292608"/>
          </a:xfrm>
          <a:prstGeom prst="rect">
            <a:avLst/>
          </a:prstGeom>
        </p:spPr>
      </p:pic>
      <p:pic>
        <p:nvPicPr>
          <p:cNvPr id="9" name="Picture 8" descr="Two people looking at a computer screen&#10;">
            <a:extLst>
              <a:ext uri="{FF2B5EF4-FFF2-40B4-BE49-F238E27FC236}">
                <a16:creationId xmlns:a16="http://schemas.microsoft.com/office/drawing/2014/main" id="{C8E48462-410F-4BD4-912C-73CAF94C1631}"/>
              </a:ext>
            </a:extLst>
          </p:cNvPr>
          <p:cNvPicPr>
            <a:picLocks noChangeAspect="1"/>
          </p:cNvPicPr>
          <p:nvPr/>
        </p:nvPicPr>
        <p:blipFill rotWithShape="1">
          <a:blip r:embed="rId3"/>
          <a:srcRect l="21845" r="11455"/>
          <a:stretch/>
        </p:blipFill>
        <p:spPr bwMode="ltGray">
          <a:xfrm>
            <a:off x="5334000" y="0"/>
            <a:ext cx="6858000" cy="6858000"/>
          </a:xfrm>
          <a:prstGeom prst="rect">
            <a:avLst/>
          </a:prstGeom>
        </p:spPr>
      </p:pic>
    </p:spTree>
    <p:extLst>
      <p:ext uri="{BB962C8B-B14F-4D97-AF65-F5344CB8AC3E}">
        <p14:creationId xmlns:p14="http://schemas.microsoft.com/office/powerpoint/2010/main" val="30974932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58781088"/>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70298426"/>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81844268"/>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5044577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15521300"/>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1913415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5056251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1832947"/>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0587592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4708952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 Title square photo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Picture 2" descr="Two people looking at a computer screen&#10;">
            <a:extLst>
              <a:ext uri="{FF2B5EF4-FFF2-40B4-BE49-F238E27FC236}">
                <a16:creationId xmlns:a16="http://schemas.microsoft.com/office/drawing/2014/main" id="{67AE355B-EFD6-4F9B-9647-C3AD81D2CB51}"/>
              </a:ext>
            </a:extLst>
          </p:cNvPr>
          <p:cNvPicPr>
            <a:picLocks noChangeAspect="1"/>
          </p:cNvPicPr>
          <p:nvPr/>
        </p:nvPicPr>
        <p:blipFill rotWithShape="1">
          <a:blip r:embed="rId2"/>
          <a:srcRect l="21845" r="11455"/>
          <a:stretch/>
        </p:blipFill>
        <p:spPr bwMode="ltGray">
          <a:xfrm>
            <a:off x="5334000" y="0"/>
            <a:ext cx="6858000" cy="6858000"/>
          </a:xfrm>
          <a:prstGeom prst="rect">
            <a:avLst/>
          </a:prstGeom>
        </p:spPr>
      </p:pic>
      <p:pic>
        <p:nvPicPr>
          <p:cNvPr id="4" name="MS logo white - EMF" descr="Microsoft logo white text version">
            <a:extLst>
              <a:ext uri="{FF2B5EF4-FFF2-40B4-BE49-F238E27FC236}">
                <a16:creationId xmlns:a16="http://schemas.microsoft.com/office/drawing/2014/main" id="{2B831541-4B5B-4173-87A6-72B1E3CC8843}"/>
              </a:ext>
            </a:extLst>
          </p:cNvPr>
          <p:cNvPicPr>
            <a:picLocks noChangeAspect="1"/>
          </p:cNvPicPr>
          <p:nvPr/>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21914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885549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1213349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3814565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inserts</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1591217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inserts</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1268903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3" name="MS logo white - EMF" descr="Microsoft logo white text version">
            <a:extLst>
              <a:ext uri="{FF2B5EF4-FFF2-40B4-BE49-F238E27FC236}">
                <a16:creationId xmlns:a16="http://schemas.microsoft.com/office/drawing/2014/main" id="{068A6859-632B-46A5-B4CF-AB88C4591F52}"/>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73401262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1809504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Developer Code Layout full pag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101417682"/>
      </p:ext>
    </p:extLst>
  </p:cSld>
  <p:clrMapOvr>
    <a:masterClrMapping/>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555237117"/>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81264598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 Title square photo 5">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p:nvPicPr>
        <p:blipFill>
          <a:blip r:embed="rId2"/>
          <a:stretch>
            <a:fillRect/>
          </a:stretch>
        </p:blipFill>
        <p:spPr bwMode="black">
          <a:xfrm>
            <a:off x="584200" y="585788"/>
            <a:ext cx="1366245" cy="292608"/>
          </a:xfrm>
          <a:prstGeom prst="rect">
            <a:avLst/>
          </a:prstGeom>
        </p:spPr>
      </p:pic>
      <p:pic>
        <p:nvPicPr>
          <p:cNvPr id="3" name="Picture 2" descr="Datacenter with man walking down the aisle">
            <a:extLst>
              <a:ext uri="{FF2B5EF4-FFF2-40B4-BE49-F238E27FC236}">
                <a16:creationId xmlns:a16="http://schemas.microsoft.com/office/drawing/2014/main" id="{D9A5DB06-CA2E-42DD-BF08-BFDF9AEDDEFC}"/>
              </a:ext>
            </a:extLst>
          </p:cNvPr>
          <p:cNvPicPr>
            <a:picLocks noChangeAspect="1"/>
          </p:cNvPicPr>
          <p:nvPr/>
        </p:nvPicPr>
        <p:blipFill rotWithShape="1">
          <a:blip r:embed="rId3"/>
          <a:srcRect l="16675" r="16675"/>
          <a:stretch/>
        </p:blipFill>
        <p:spPr bwMode="ltGray">
          <a:xfrm>
            <a:off x="5334000" y="0"/>
            <a:ext cx="6858000" cy="6858000"/>
          </a:xfrm>
          <a:prstGeom prst="rect">
            <a:avLst/>
          </a:prstGeom>
        </p:spPr>
      </p:pic>
    </p:spTree>
    <p:extLst>
      <p:ext uri="{BB962C8B-B14F-4D97-AF65-F5344CB8AC3E}">
        <p14:creationId xmlns:p14="http://schemas.microsoft.com/office/powerpoint/2010/main" val="34158991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99426192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85579132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46713527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8372855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313416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520484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280242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5738865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264664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30609006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 Title square photo 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Picture 2" descr="Datacenter with man walking down the aisle">
            <a:extLst>
              <a:ext uri="{FF2B5EF4-FFF2-40B4-BE49-F238E27FC236}">
                <a16:creationId xmlns:a16="http://schemas.microsoft.com/office/drawing/2014/main" id="{7363045C-53D3-46A4-A40D-1AB2A5D42C45}"/>
              </a:ext>
            </a:extLst>
          </p:cNvPr>
          <p:cNvPicPr>
            <a:picLocks noChangeAspect="1"/>
          </p:cNvPicPr>
          <p:nvPr/>
        </p:nvPicPr>
        <p:blipFill rotWithShape="1">
          <a:blip r:embed="rId2"/>
          <a:srcRect l="16675" r="16675"/>
          <a:stretch/>
        </p:blipFill>
        <p:spPr bwMode="ltGray">
          <a:xfrm>
            <a:off x="5334000" y="0"/>
            <a:ext cx="6858000" cy="6858000"/>
          </a:xfrm>
          <a:prstGeom prst="rect">
            <a:avLst/>
          </a:prstGeom>
        </p:spPr>
      </p:pic>
      <p:pic>
        <p:nvPicPr>
          <p:cNvPr id="4" name="MS logo white - EMF" descr="Microsoft logo white text version">
            <a:extLst>
              <a:ext uri="{FF2B5EF4-FFF2-40B4-BE49-F238E27FC236}">
                <a16:creationId xmlns:a16="http://schemas.microsoft.com/office/drawing/2014/main" id="{E968866A-BD6F-4C62-B509-394496BF80A1}"/>
              </a:ext>
            </a:extLst>
          </p:cNvPr>
          <p:cNvPicPr>
            <a:picLocks noChangeAspect="1"/>
          </p:cNvPicPr>
          <p:nvPr/>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77912076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843153058"/>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8568F7-0F7B-4EAA-923B-0C68BBF5051D}"/>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B8E7EC5E-7D23-4F63-88B4-BCD756C726F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E7D949A-6FE4-49E7-98C9-E2C100435E9D}"/>
              </a:ext>
            </a:extLst>
          </p:cNvPr>
          <p:cNvSpPr>
            <a:spLocks noGrp="1"/>
          </p:cNvSpPr>
          <p:nvPr>
            <p:ph type="dt" sz="half" idx="10"/>
          </p:nvPr>
        </p:nvSpPr>
        <p:spPr/>
        <p:txBody>
          <a:bodyPr/>
          <a:lstStyle/>
          <a:p>
            <a:fld id="{DB7E834E-C678-4A66-BADA-DBF876097339}" type="datetimeFigureOut">
              <a:rPr lang="en-GB" smtClean="0"/>
              <a:t>17/11/2021</a:t>
            </a:fld>
            <a:endParaRPr lang="en-GB"/>
          </a:p>
        </p:txBody>
      </p:sp>
      <p:sp>
        <p:nvSpPr>
          <p:cNvPr id="5" name="Footer Placeholder 4">
            <a:extLst>
              <a:ext uri="{FF2B5EF4-FFF2-40B4-BE49-F238E27FC236}">
                <a16:creationId xmlns:a16="http://schemas.microsoft.com/office/drawing/2014/main" id="{77ABA785-FAB6-4991-A472-024539724E8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5A48EB6-B4AE-4031-B5EB-1F71E608C1B3}"/>
              </a:ext>
            </a:extLst>
          </p:cNvPr>
          <p:cNvSpPr>
            <a:spLocks noGrp="1"/>
          </p:cNvSpPr>
          <p:nvPr>
            <p:ph type="sldNum" sz="quarter" idx="12"/>
          </p:nvPr>
        </p:nvSpPr>
        <p:spPr/>
        <p:txBody>
          <a:bodyPr/>
          <a:lstStyle/>
          <a:p>
            <a:fld id="{E40B6501-983A-4E85-99EC-1E8CCBC08361}" type="slidenum">
              <a:rPr lang="en-GB" smtClean="0"/>
              <a:t>‹#›</a:t>
            </a:fld>
            <a:endParaRPr lang="en-GB"/>
          </a:p>
        </p:txBody>
      </p:sp>
    </p:spTree>
    <p:extLst>
      <p:ext uri="{BB962C8B-B14F-4D97-AF65-F5344CB8AC3E}">
        <p14:creationId xmlns:p14="http://schemas.microsoft.com/office/powerpoint/2010/main" val="3367785371"/>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 Title square photo placeholder">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6" name="Picture Placeholder" descr="This photo is a 'placeholder' only. Drag or drop your photo here, or click and tap the center to insert a photo.">
            <a:extLst>
              <a:ext uri="{FF2B5EF4-FFF2-40B4-BE49-F238E27FC236}">
                <a16:creationId xmlns:a16="http://schemas.microsoft.com/office/drawing/2014/main" id="{DC2208ED-1531-486A-A671-D18711B4782D}"/>
              </a:ext>
            </a:extLst>
          </p:cNvPr>
          <p:cNvSpPr>
            <a:spLocks noGrp="1"/>
          </p:cNvSpPr>
          <p:nvPr>
            <p:ph type="pic" sz="quarter" idx="11" hasCustomPrompt="1"/>
          </p:nvPr>
        </p:nvSpPr>
        <p:spPr bwMode="ltGray">
          <a:xfrm>
            <a:off x="5334000" y="0"/>
            <a:ext cx="6858000" cy="6858000"/>
          </a:xfr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8455964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 Title square photo placeholder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8B2807B7-DE13-4A56-9011-FC9C05D3A5EB}"/>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pic>
        <p:nvPicPr>
          <p:cNvPr id="3" name="MS logo white - EMF" descr="Microsoft logo white text version">
            <a:extLst>
              <a:ext uri="{FF2B5EF4-FFF2-40B4-BE49-F238E27FC236}">
                <a16:creationId xmlns:a16="http://schemas.microsoft.com/office/drawing/2014/main" id="{93E329B9-3D6B-43EA-8364-331D930A2D03}"/>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193667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Aerial photo of an office building lobby.">
            <a:extLst>
              <a:ext uri="{FF2B5EF4-FFF2-40B4-BE49-F238E27FC236}">
                <a16:creationId xmlns:a16="http://schemas.microsoft.com/office/drawing/2014/main" id="{1D6238D3-5FC8-43DB-80C8-88185901CE0B}"/>
              </a:ext>
            </a:extLst>
          </p:cNvPr>
          <p:cNvPicPr>
            <a:picLocks noChangeAspect="1"/>
          </p:cNvPicPr>
          <p:nvPr userDrawn="1"/>
        </p:nvPicPr>
        <p:blipFill rotWithShape="1">
          <a:blip r:embed="rId3"/>
          <a:srcRect l="30076" r="3275"/>
          <a:stretch/>
        </p:blipFill>
        <p:spPr bwMode="ltGray">
          <a:xfrm>
            <a:off x="5334000" y="0"/>
            <a:ext cx="6858000" cy="6858000"/>
          </a:xfrm>
          <a:prstGeom prst="rect">
            <a:avLst/>
          </a:prstGeom>
        </p:spPr>
      </p:pic>
    </p:spTree>
    <p:extLst>
      <p:ext uri="{BB962C8B-B14F-4D97-AF65-F5344CB8AC3E}">
        <p14:creationId xmlns:p14="http://schemas.microsoft.com/office/powerpoint/2010/main" val="20262547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MS logo white - EMF" descr="Microsoft logo white text version">
            <a:extLst>
              <a:ext uri="{FF2B5EF4-FFF2-40B4-BE49-F238E27FC236}">
                <a16:creationId xmlns:a16="http://schemas.microsoft.com/office/drawing/2014/main" id="{DAA9C95A-0B98-4EC3-8525-FE9CC92B75B5}"/>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4" name="Picture 3" descr="Aerial photo of an office building lobby.">
            <a:extLst>
              <a:ext uri="{FF2B5EF4-FFF2-40B4-BE49-F238E27FC236}">
                <a16:creationId xmlns:a16="http://schemas.microsoft.com/office/drawing/2014/main" id="{01F32239-DB17-4457-A0D2-E18F3721E07A}"/>
              </a:ext>
            </a:extLst>
          </p:cNvPr>
          <p:cNvPicPr>
            <a:picLocks noChangeAspect="1"/>
          </p:cNvPicPr>
          <p:nvPr userDrawn="1"/>
        </p:nvPicPr>
        <p:blipFill rotWithShape="1">
          <a:blip r:embed="rId3"/>
          <a:srcRect l="30076" r="3275"/>
          <a:stretch/>
        </p:blipFill>
        <p:spPr bwMode="ltGray">
          <a:xfrm>
            <a:off x="5334000" y="0"/>
            <a:ext cx="6858000" cy="6858000"/>
          </a:xfrm>
          <a:prstGeom prst="rect">
            <a:avLst/>
          </a:prstGeom>
        </p:spPr>
      </p:pic>
    </p:spTree>
    <p:extLst>
      <p:ext uri="{BB962C8B-B14F-4D97-AF65-F5344CB8AC3E}">
        <p14:creationId xmlns:p14="http://schemas.microsoft.com/office/powerpoint/2010/main" val="20735124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 Title square photo 3">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9" name="Picture 8" descr="Two people looking at a computer screen&#10;">
            <a:extLst>
              <a:ext uri="{FF2B5EF4-FFF2-40B4-BE49-F238E27FC236}">
                <a16:creationId xmlns:a16="http://schemas.microsoft.com/office/drawing/2014/main" id="{C8E48462-410F-4BD4-912C-73CAF94C1631}"/>
              </a:ext>
            </a:extLst>
          </p:cNvPr>
          <p:cNvPicPr>
            <a:picLocks noChangeAspect="1"/>
          </p:cNvPicPr>
          <p:nvPr userDrawn="1"/>
        </p:nvPicPr>
        <p:blipFill rotWithShape="1">
          <a:blip r:embed="rId3"/>
          <a:srcRect l="21845" r="11455"/>
          <a:stretch/>
        </p:blipFill>
        <p:spPr bwMode="ltGray">
          <a:xfrm>
            <a:off x="5334000" y="0"/>
            <a:ext cx="6858000" cy="6858000"/>
          </a:xfrm>
          <a:prstGeom prst="rect">
            <a:avLst/>
          </a:prstGeom>
        </p:spPr>
      </p:pic>
    </p:spTree>
    <p:extLst>
      <p:ext uri="{BB962C8B-B14F-4D97-AF65-F5344CB8AC3E}">
        <p14:creationId xmlns:p14="http://schemas.microsoft.com/office/powerpoint/2010/main" val="28067301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 Title square photo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Picture 2" descr="Two people looking at a computer screen&#10;">
            <a:extLst>
              <a:ext uri="{FF2B5EF4-FFF2-40B4-BE49-F238E27FC236}">
                <a16:creationId xmlns:a16="http://schemas.microsoft.com/office/drawing/2014/main" id="{67AE355B-EFD6-4F9B-9647-C3AD81D2CB51}"/>
              </a:ext>
            </a:extLst>
          </p:cNvPr>
          <p:cNvPicPr>
            <a:picLocks noChangeAspect="1"/>
          </p:cNvPicPr>
          <p:nvPr userDrawn="1"/>
        </p:nvPicPr>
        <p:blipFill rotWithShape="1">
          <a:blip r:embed="rId2"/>
          <a:srcRect l="21845" r="11455"/>
          <a:stretch/>
        </p:blipFill>
        <p:spPr bwMode="ltGray">
          <a:xfrm>
            <a:off x="5334000" y="0"/>
            <a:ext cx="6858000" cy="6858000"/>
          </a:xfrm>
          <a:prstGeom prst="rect">
            <a:avLst/>
          </a:prstGeom>
        </p:spPr>
      </p:pic>
      <p:pic>
        <p:nvPicPr>
          <p:cNvPr id="4" name="MS logo white - EMF" descr="Microsoft logo white text version">
            <a:extLst>
              <a:ext uri="{FF2B5EF4-FFF2-40B4-BE49-F238E27FC236}">
                <a16:creationId xmlns:a16="http://schemas.microsoft.com/office/drawing/2014/main" id="{2B831541-4B5B-4173-87A6-72B1E3CC8843}"/>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258463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 Title square photo 5">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Datacenter with man walking down the aisle">
            <a:extLst>
              <a:ext uri="{FF2B5EF4-FFF2-40B4-BE49-F238E27FC236}">
                <a16:creationId xmlns:a16="http://schemas.microsoft.com/office/drawing/2014/main" id="{D9A5DB06-CA2E-42DD-BF08-BFDF9AEDDEFC}"/>
              </a:ext>
            </a:extLst>
          </p:cNvPr>
          <p:cNvPicPr>
            <a:picLocks noChangeAspect="1"/>
          </p:cNvPicPr>
          <p:nvPr userDrawn="1"/>
        </p:nvPicPr>
        <p:blipFill rotWithShape="1">
          <a:blip r:embed="rId3"/>
          <a:srcRect l="16675" r="16675"/>
          <a:stretch/>
        </p:blipFill>
        <p:spPr bwMode="ltGray">
          <a:xfrm>
            <a:off x="5334000" y="0"/>
            <a:ext cx="6858000" cy="6858000"/>
          </a:xfrm>
          <a:prstGeom prst="rect">
            <a:avLst/>
          </a:prstGeom>
        </p:spPr>
      </p:pic>
    </p:spTree>
    <p:extLst>
      <p:ext uri="{BB962C8B-B14F-4D97-AF65-F5344CB8AC3E}">
        <p14:creationId xmlns:p14="http://schemas.microsoft.com/office/powerpoint/2010/main" val="2239927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 Title square photo 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Picture 2" descr="Datacenter with man walking down the aisle">
            <a:extLst>
              <a:ext uri="{FF2B5EF4-FFF2-40B4-BE49-F238E27FC236}">
                <a16:creationId xmlns:a16="http://schemas.microsoft.com/office/drawing/2014/main" id="{7363045C-53D3-46A4-A40D-1AB2A5D42C45}"/>
              </a:ext>
            </a:extLst>
          </p:cNvPr>
          <p:cNvPicPr>
            <a:picLocks noChangeAspect="1"/>
          </p:cNvPicPr>
          <p:nvPr userDrawn="1"/>
        </p:nvPicPr>
        <p:blipFill rotWithShape="1">
          <a:blip r:embed="rId2"/>
          <a:srcRect l="16675" r="16675"/>
          <a:stretch/>
        </p:blipFill>
        <p:spPr bwMode="ltGray">
          <a:xfrm>
            <a:off x="5334000" y="0"/>
            <a:ext cx="6858000" cy="6858000"/>
          </a:xfrm>
          <a:prstGeom prst="rect">
            <a:avLst/>
          </a:prstGeom>
        </p:spPr>
      </p:pic>
      <p:pic>
        <p:nvPicPr>
          <p:cNvPr id="4" name="MS logo white - EMF" descr="Microsoft logo white text version">
            <a:extLst>
              <a:ext uri="{FF2B5EF4-FFF2-40B4-BE49-F238E27FC236}">
                <a16:creationId xmlns:a16="http://schemas.microsoft.com/office/drawing/2014/main" id="{E968866A-BD6F-4C62-B509-394496BF80A1}"/>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64723341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 Title square photo 7">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p:nvPicPr>
        <p:blipFill>
          <a:blip r:embed="rId2"/>
          <a:stretch>
            <a:fillRect/>
          </a:stretch>
        </p:blipFill>
        <p:spPr bwMode="black">
          <a:xfrm>
            <a:off x="584200" y="585788"/>
            <a:ext cx="1366245" cy="292608"/>
          </a:xfrm>
          <a:prstGeom prst="rect">
            <a:avLst/>
          </a:prstGeom>
        </p:spPr>
      </p:pic>
      <p:pic>
        <p:nvPicPr>
          <p:cNvPr id="6" name="Picture 5" descr="A group of people wearing masks and maintaining a safe distance in a professional building.&#10;">
            <a:extLst>
              <a:ext uri="{FF2B5EF4-FFF2-40B4-BE49-F238E27FC236}">
                <a16:creationId xmlns:a16="http://schemas.microsoft.com/office/drawing/2014/main" id="{17248A80-2E58-49E8-9230-E05FE2C793C0}"/>
              </a:ext>
            </a:extLst>
          </p:cNvPr>
          <p:cNvPicPr>
            <a:picLocks noChangeAspect="1"/>
          </p:cNvPicPr>
          <p:nvPr/>
        </p:nvPicPr>
        <p:blipFill rotWithShape="1">
          <a:blip r:embed="rId3"/>
          <a:srcRect l="10402" r="22948"/>
          <a:stretch/>
        </p:blipFill>
        <p:spPr bwMode="ltGray">
          <a:xfrm>
            <a:off x="5334000" y="0"/>
            <a:ext cx="6858000" cy="6858000"/>
          </a:xfrm>
          <a:prstGeom prst="rect">
            <a:avLst/>
          </a:prstGeom>
        </p:spPr>
      </p:pic>
    </p:spTree>
    <p:extLst>
      <p:ext uri="{BB962C8B-B14F-4D97-AF65-F5344CB8AC3E}">
        <p14:creationId xmlns:p14="http://schemas.microsoft.com/office/powerpoint/2010/main" val="9453764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 Title square photo 7">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6" name="Picture 5" descr="A group of people wearing masks and maintaining a safe distance in a professional building.&#10;">
            <a:extLst>
              <a:ext uri="{FF2B5EF4-FFF2-40B4-BE49-F238E27FC236}">
                <a16:creationId xmlns:a16="http://schemas.microsoft.com/office/drawing/2014/main" id="{17248A80-2E58-49E8-9230-E05FE2C793C0}"/>
              </a:ext>
            </a:extLst>
          </p:cNvPr>
          <p:cNvPicPr>
            <a:picLocks noChangeAspect="1"/>
          </p:cNvPicPr>
          <p:nvPr userDrawn="1"/>
        </p:nvPicPr>
        <p:blipFill rotWithShape="1">
          <a:blip r:embed="rId3"/>
          <a:srcRect l="10402" r="22948"/>
          <a:stretch/>
        </p:blipFill>
        <p:spPr bwMode="ltGray">
          <a:xfrm>
            <a:off x="5334000" y="0"/>
            <a:ext cx="6858000" cy="6858000"/>
          </a:xfrm>
          <a:prstGeom prst="rect">
            <a:avLst/>
          </a:prstGeom>
        </p:spPr>
      </p:pic>
    </p:spTree>
    <p:extLst>
      <p:ext uri="{BB962C8B-B14F-4D97-AF65-F5344CB8AC3E}">
        <p14:creationId xmlns:p14="http://schemas.microsoft.com/office/powerpoint/2010/main" val="21299916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 Title square photo 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Picture 2" descr="A group of people wearing masks and maintaining a safe distance in a professional building.&#10;">
            <a:extLst>
              <a:ext uri="{FF2B5EF4-FFF2-40B4-BE49-F238E27FC236}">
                <a16:creationId xmlns:a16="http://schemas.microsoft.com/office/drawing/2014/main" id="{649BB261-65DE-4F53-B8F8-DCF2647A32FE}"/>
              </a:ext>
            </a:extLst>
          </p:cNvPr>
          <p:cNvPicPr>
            <a:picLocks noChangeAspect="1"/>
          </p:cNvPicPr>
          <p:nvPr userDrawn="1"/>
        </p:nvPicPr>
        <p:blipFill rotWithShape="1">
          <a:blip r:embed="rId2"/>
          <a:srcRect l="10402" r="22948"/>
          <a:stretch/>
        </p:blipFill>
        <p:spPr bwMode="ltGray">
          <a:xfrm>
            <a:off x="5334000" y="0"/>
            <a:ext cx="6858000" cy="6858000"/>
          </a:xfrm>
          <a:prstGeom prst="rect">
            <a:avLst/>
          </a:prstGeom>
        </p:spPr>
      </p:pic>
      <p:pic>
        <p:nvPicPr>
          <p:cNvPr id="4" name="MS logo white - EMF" descr="Microsoft logo white text version">
            <a:extLst>
              <a:ext uri="{FF2B5EF4-FFF2-40B4-BE49-F238E27FC236}">
                <a16:creationId xmlns:a16="http://schemas.microsoft.com/office/drawing/2014/main" id="{4A59EC0E-8AFD-4665-ABD0-22FCD76F6068}"/>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55226941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 Title square photo 9">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9" name="Picture 8" descr="A person sitting at a table with a computer in front of a window&#10;">
            <a:extLst>
              <a:ext uri="{FF2B5EF4-FFF2-40B4-BE49-F238E27FC236}">
                <a16:creationId xmlns:a16="http://schemas.microsoft.com/office/drawing/2014/main" id="{01E92E01-7732-4AD0-928A-10630D0CA60A}"/>
              </a:ext>
            </a:extLst>
          </p:cNvPr>
          <p:cNvPicPr>
            <a:picLocks noChangeAspect="1"/>
          </p:cNvPicPr>
          <p:nvPr userDrawn="1"/>
        </p:nvPicPr>
        <p:blipFill rotWithShape="1">
          <a:blip r:embed="rId3"/>
          <a:srcRect l="22384" r="10867"/>
          <a:stretch/>
        </p:blipFill>
        <p:spPr bwMode="ltGray">
          <a:xfrm>
            <a:off x="5334000" y="0"/>
            <a:ext cx="6858000" cy="6858000"/>
          </a:xfrm>
          <a:prstGeom prst="rect">
            <a:avLst/>
          </a:prstGeom>
        </p:spPr>
      </p:pic>
    </p:spTree>
    <p:extLst>
      <p:ext uri="{BB962C8B-B14F-4D97-AF65-F5344CB8AC3E}">
        <p14:creationId xmlns:p14="http://schemas.microsoft.com/office/powerpoint/2010/main" val="17484314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 Title square photo 10">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Picture 2" descr="A person sitting at a table with a computer in front of a window&#10;">
            <a:extLst>
              <a:ext uri="{FF2B5EF4-FFF2-40B4-BE49-F238E27FC236}">
                <a16:creationId xmlns:a16="http://schemas.microsoft.com/office/drawing/2014/main" id="{8E02C7C9-5ACE-4046-8576-3941E415FDA3}"/>
              </a:ext>
            </a:extLst>
          </p:cNvPr>
          <p:cNvPicPr>
            <a:picLocks noChangeAspect="1"/>
          </p:cNvPicPr>
          <p:nvPr userDrawn="1"/>
        </p:nvPicPr>
        <p:blipFill rotWithShape="1">
          <a:blip r:embed="rId2"/>
          <a:srcRect l="22384" r="10867"/>
          <a:stretch/>
        </p:blipFill>
        <p:spPr bwMode="ltGray">
          <a:xfrm>
            <a:off x="5334000" y="0"/>
            <a:ext cx="6858000" cy="6858000"/>
          </a:xfrm>
          <a:prstGeom prst="rect">
            <a:avLst/>
          </a:prstGeom>
        </p:spPr>
      </p:pic>
      <p:pic>
        <p:nvPicPr>
          <p:cNvPr id="4" name="MS logo white - EMF" descr="Microsoft logo white text version">
            <a:extLst>
              <a:ext uri="{FF2B5EF4-FFF2-40B4-BE49-F238E27FC236}">
                <a16:creationId xmlns:a16="http://schemas.microsoft.com/office/drawing/2014/main" id="{6FFEB9B2-F157-409B-B83A-CB55E31F1341}"/>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80146856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square photo 1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4" name="Picture 3" descr="A person working with multiple monitors having a Teams discussion.">
            <a:extLst>
              <a:ext uri="{FF2B5EF4-FFF2-40B4-BE49-F238E27FC236}">
                <a16:creationId xmlns:a16="http://schemas.microsoft.com/office/drawing/2014/main" id="{6850ED6A-DB92-4C7A-94EE-B879BEC0DEAB}"/>
              </a:ext>
            </a:extLst>
          </p:cNvPr>
          <p:cNvPicPr>
            <a:picLocks noChangeAspect="1"/>
          </p:cNvPicPr>
          <p:nvPr userDrawn="1"/>
        </p:nvPicPr>
        <p:blipFill rotWithShape="1">
          <a:blip r:embed="rId3"/>
          <a:srcRect l="10625" r="22709"/>
          <a:stretch/>
        </p:blipFill>
        <p:spPr bwMode="ltGray">
          <a:xfrm>
            <a:off x="5334000" y="0"/>
            <a:ext cx="6858000" cy="6858000"/>
          </a:xfrm>
          <a:prstGeom prst="rect">
            <a:avLst/>
          </a:prstGeom>
        </p:spPr>
      </p:pic>
    </p:spTree>
    <p:extLst>
      <p:ext uri="{BB962C8B-B14F-4D97-AF65-F5344CB8AC3E}">
        <p14:creationId xmlns:p14="http://schemas.microsoft.com/office/powerpoint/2010/main" val="27487818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square photo 1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Picture 3" descr="A person working with multiple monitors having a Teams discussion.">
            <a:extLst>
              <a:ext uri="{FF2B5EF4-FFF2-40B4-BE49-F238E27FC236}">
                <a16:creationId xmlns:a16="http://schemas.microsoft.com/office/drawing/2014/main" id="{609F1E86-46AC-4579-ABA5-73E3B4CAE627}"/>
              </a:ext>
            </a:extLst>
          </p:cNvPr>
          <p:cNvPicPr>
            <a:picLocks noChangeAspect="1"/>
          </p:cNvPicPr>
          <p:nvPr userDrawn="1"/>
        </p:nvPicPr>
        <p:blipFill rotWithShape="1">
          <a:blip r:embed="rId2"/>
          <a:srcRect l="10625" r="22709"/>
          <a:stretch/>
        </p:blipFill>
        <p:spPr bwMode="ltGray">
          <a:xfrm>
            <a:off x="5334000" y="0"/>
            <a:ext cx="6858000" cy="6858000"/>
          </a:xfrm>
          <a:prstGeom prst="rect">
            <a:avLst/>
          </a:prstGeom>
        </p:spPr>
      </p:pic>
      <p:pic>
        <p:nvPicPr>
          <p:cNvPr id="3" name="MS logo white - EMF" descr="Microsoft logo white text version">
            <a:extLst>
              <a:ext uri="{FF2B5EF4-FFF2-40B4-BE49-F238E27FC236}">
                <a16:creationId xmlns:a16="http://schemas.microsoft.com/office/drawing/2014/main" id="{C6ABB87C-4F6B-4CA0-88CF-0E4E3E278498}"/>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83918438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 Title square photo 13">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A person sitting in front of a computer with Teams screen.&#10;">
            <a:extLst>
              <a:ext uri="{FF2B5EF4-FFF2-40B4-BE49-F238E27FC236}">
                <a16:creationId xmlns:a16="http://schemas.microsoft.com/office/drawing/2014/main" id="{DEF4BC1C-CD11-499D-885F-8149F24F3275}"/>
              </a:ext>
            </a:extLst>
          </p:cNvPr>
          <p:cNvPicPr>
            <a:picLocks noChangeAspect="1"/>
          </p:cNvPicPr>
          <p:nvPr userDrawn="1"/>
        </p:nvPicPr>
        <p:blipFill rotWithShape="1">
          <a:blip r:embed="rId3"/>
          <a:srcRect l="1447" r="31903"/>
          <a:stretch/>
        </p:blipFill>
        <p:spPr bwMode="ltGray">
          <a:xfrm>
            <a:off x="5334000" y="0"/>
            <a:ext cx="6858000" cy="6858000"/>
          </a:xfrm>
          <a:prstGeom prst="rect">
            <a:avLst/>
          </a:prstGeom>
        </p:spPr>
      </p:pic>
    </p:spTree>
    <p:extLst>
      <p:ext uri="{BB962C8B-B14F-4D97-AF65-F5344CB8AC3E}">
        <p14:creationId xmlns:p14="http://schemas.microsoft.com/office/powerpoint/2010/main" val="6169802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square photo 1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9" name="Picture 8" descr="A person sitting in front of a computer with Teams screen.&#10;">
            <a:extLst>
              <a:ext uri="{FF2B5EF4-FFF2-40B4-BE49-F238E27FC236}">
                <a16:creationId xmlns:a16="http://schemas.microsoft.com/office/drawing/2014/main" id="{369E485D-C017-4A9F-81AE-E784F9BCE535}"/>
              </a:ext>
            </a:extLst>
          </p:cNvPr>
          <p:cNvPicPr>
            <a:picLocks noChangeAspect="1"/>
          </p:cNvPicPr>
          <p:nvPr userDrawn="1"/>
        </p:nvPicPr>
        <p:blipFill rotWithShape="1">
          <a:blip r:embed="rId2"/>
          <a:srcRect l="1447" r="31903"/>
          <a:stretch/>
        </p:blipFill>
        <p:spPr bwMode="ltGray">
          <a:xfrm>
            <a:off x="5334000" y="0"/>
            <a:ext cx="6858000" cy="6858000"/>
          </a:xfrm>
          <a:prstGeom prst="rect">
            <a:avLst/>
          </a:prstGeom>
        </p:spPr>
      </p:pic>
      <p:pic>
        <p:nvPicPr>
          <p:cNvPr id="3" name="MS logo white - EMF" descr="Microsoft logo white text version">
            <a:extLst>
              <a:ext uri="{FF2B5EF4-FFF2-40B4-BE49-F238E27FC236}">
                <a16:creationId xmlns:a16="http://schemas.microsoft.com/office/drawing/2014/main" id="{330B868F-3663-464B-9FEA-2779820C3336}"/>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3243136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square photo 15">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4" name="Picture 3" descr="A wind turbine farm.">
            <a:extLst>
              <a:ext uri="{FF2B5EF4-FFF2-40B4-BE49-F238E27FC236}">
                <a16:creationId xmlns:a16="http://schemas.microsoft.com/office/drawing/2014/main" id="{F0B1500B-EDA6-44EE-AF52-9962FE1DD977}"/>
              </a:ext>
            </a:extLst>
          </p:cNvPr>
          <p:cNvPicPr>
            <a:picLocks noChangeAspect="1"/>
          </p:cNvPicPr>
          <p:nvPr userDrawn="1"/>
        </p:nvPicPr>
        <p:blipFill rotWithShape="1">
          <a:blip r:embed="rId3"/>
          <a:srcRect l="36395" t="26971" r="15004"/>
          <a:stretch/>
        </p:blipFill>
        <p:spPr bwMode="ltGray">
          <a:xfrm>
            <a:off x="5334000" y="0"/>
            <a:ext cx="6858000" cy="6858000"/>
          </a:xfrm>
          <a:prstGeom prst="rect">
            <a:avLst/>
          </a:prstGeom>
        </p:spPr>
      </p:pic>
    </p:spTree>
    <p:extLst>
      <p:ext uri="{BB962C8B-B14F-4D97-AF65-F5344CB8AC3E}">
        <p14:creationId xmlns:p14="http://schemas.microsoft.com/office/powerpoint/2010/main" val="27271696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square photo 1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Picture 2" descr="A wind turbine farm.">
            <a:extLst>
              <a:ext uri="{FF2B5EF4-FFF2-40B4-BE49-F238E27FC236}">
                <a16:creationId xmlns:a16="http://schemas.microsoft.com/office/drawing/2014/main" id="{70DA8B1C-E4AF-4CA8-BF31-E79152795221}"/>
              </a:ext>
            </a:extLst>
          </p:cNvPr>
          <p:cNvPicPr>
            <a:picLocks noChangeAspect="1"/>
          </p:cNvPicPr>
          <p:nvPr userDrawn="1"/>
        </p:nvPicPr>
        <p:blipFill rotWithShape="1">
          <a:blip r:embed="rId2"/>
          <a:srcRect l="36395" t="26971" r="15004"/>
          <a:stretch/>
        </p:blipFill>
        <p:spPr bwMode="ltGray">
          <a:xfrm>
            <a:off x="5334000" y="0"/>
            <a:ext cx="6858000" cy="6858000"/>
          </a:xfrm>
          <a:prstGeom prst="rect">
            <a:avLst/>
          </a:prstGeom>
        </p:spPr>
      </p:pic>
      <p:pic>
        <p:nvPicPr>
          <p:cNvPr id="4" name="MS logo white - EMF" descr="Microsoft logo white text version">
            <a:extLst>
              <a:ext uri="{FF2B5EF4-FFF2-40B4-BE49-F238E27FC236}">
                <a16:creationId xmlns:a16="http://schemas.microsoft.com/office/drawing/2014/main" id="{AD945E0B-7E78-40CB-B44B-4DC93BF7A0B9}"/>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001997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16" Type="http://schemas.openxmlformats.org/officeDocument/2006/relationships/slideLayout" Target="../slideLayouts/slideLayout16.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5" Type="http://schemas.openxmlformats.org/officeDocument/2006/relationships/slideLayout" Target="../slideLayouts/slideLayout5.xml"/><Relationship Id="rId61" Type="http://schemas.openxmlformats.org/officeDocument/2006/relationships/slideLayout" Target="../slideLayouts/slideLayout61.xml"/><Relationship Id="rId82" Type="http://schemas.openxmlformats.org/officeDocument/2006/relationships/theme" Target="../theme/theme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77" Type="http://schemas.openxmlformats.org/officeDocument/2006/relationships/slideLayout" Target="../slideLayouts/slideLayout77.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80" Type="http://schemas.openxmlformats.org/officeDocument/2006/relationships/slideLayout" Target="../slideLayouts/slideLayout80.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83"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7" Type="http://schemas.openxmlformats.org/officeDocument/2006/relationships/slideLayout" Target="../slideLayouts/slideLayout7.xml"/><Relationship Id="rId71" Type="http://schemas.openxmlformats.org/officeDocument/2006/relationships/slideLayout" Target="../slideLayouts/slideLayout71.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s>
</file>

<file path=ppt/slideMasters/_rels/slideMaster2.xml.rels><?xml version="1.0" encoding="UTF-8" standalone="yes"?>
<Relationships xmlns="http://schemas.openxmlformats.org/package/2006/relationships"><Relationship Id="rId26" Type="http://schemas.openxmlformats.org/officeDocument/2006/relationships/slideLayout" Target="../slideLayouts/slideLayout107.xml"/><Relationship Id="rId21" Type="http://schemas.openxmlformats.org/officeDocument/2006/relationships/slideLayout" Target="../slideLayouts/slideLayout102.xml"/><Relationship Id="rId42" Type="http://schemas.openxmlformats.org/officeDocument/2006/relationships/slideLayout" Target="../slideLayouts/slideLayout123.xml"/><Relationship Id="rId47" Type="http://schemas.openxmlformats.org/officeDocument/2006/relationships/slideLayout" Target="../slideLayouts/slideLayout128.xml"/><Relationship Id="rId63" Type="http://schemas.openxmlformats.org/officeDocument/2006/relationships/slideLayout" Target="../slideLayouts/slideLayout144.xml"/><Relationship Id="rId68" Type="http://schemas.openxmlformats.org/officeDocument/2006/relationships/slideLayout" Target="../slideLayouts/slideLayout149.xml"/><Relationship Id="rId16" Type="http://schemas.openxmlformats.org/officeDocument/2006/relationships/slideLayout" Target="../slideLayouts/slideLayout97.xml"/><Relationship Id="rId11" Type="http://schemas.openxmlformats.org/officeDocument/2006/relationships/slideLayout" Target="../slideLayouts/slideLayout92.xml"/><Relationship Id="rId32" Type="http://schemas.openxmlformats.org/officeDocument/2006/relationships/slideLayout" Target="../slideLayouts/slideLayout113.xml"/><Relationship Id="rId37" Type="http://schemas.openxmlformats.org/officeDocument/2006/relationships/slideLayout" Target="../slideLayouts/slideLayout118.xml"/><Relationship Id="rId53" Type="http://schemas.openxmlformats.org/officeDocument/2006/relationships/slideLayout" Target="../slideLayouts/slideLayout134.xml"/><Relationship Id="rId58" Type="http://schemas.openxmlformats.org/officeDocument/2006/relationships/slideLayout" Target="../slideLayouts/slideLayout139.xml"/><Relationship Id="rId74" Type="http://schemas.openxmlformats.org/officeDocument/2006/relationships/slideLayout" Target="../slideLayouts/slideLayout155.xml"/><Relationship Id="rId79" Type="http://schemas.openxmlformats.org/officeDocument/2006/relationships/slideLayout" Target="../slideLayouts/slideLayout160.xml"/><Relationship Id="rId5" Type="http://schemas.openxmlformats.org/officeDocument/2006/relationships/slideLayout" Target="../slideLayouts/slideLayout86.xml"/><Relationship Id="rId61" Type="http://schemas.openxmlformats.org/officeDocument/2006/relationships/slideLayout" Target="../slideLayouts/slideLayout142.xml"/><Relationship Id="rId82" Type="http://schemas.openxmlformats.org/officeDocument/2006/relationships/theme" Target="../theme/theme2.xml"/><Relationship Id="rId19" Type="http://schemas.openxmlformats.org/officeDocument/2006/relationships/slideLayout" Target="../slideLayouts/slideLayout100.xml"/><Relationship Id="rId14" Type="http://schemas.openxmlformats.org/officeDocument/2006/relationships/slideLayout" Target="../slideLayouts/slideLayout95.xml"/><Relationship Id="rId22" Type="http://schemas.openxmlformats.org/officeDocument/2006/relationships/slideLayout" Target="../slideLayouts/slideLayout103.xml"/><Relationship Id="rId27" Type="http://schemas.openxmlformats.org/officeDocument/2006/relationships/slideLayout" Target="../slideLayouts/slideLayout108.xml"/><Relationship Id="rId30" Type="http://schemas.openxmlformats.org/officeDocument/2006/relationships/slideLayout" Target="../slideLayouts/slideLayout111.xml"/><Relationship Id="rId35" Type="http://schemas.openxmlformats.org/officeDocument/2006/relationships/slideLayout" Target="../slideLayouts/slideLayout116.xml"/><Relationship Id="rId43" Type="http://schemas.openxmlformats.org/officeDocument/2006/relationships/slideLayout" Target="../slideLayouts/slideLayout124.xml"/><Relationship Id="rId48" Type="http://schemas.openxmlformats.org/officeDocument/2006/relationships/slideLayout" Target="../slideLayouts/slideLayout129.xml"/><Relationship Id="rId56" Type="http://schemas.openxmlformats.org/officeDocument/2006/relationships/slideLayout" Target="../slideLayouts/slideLayout137.xml"/><Relationship Id="rId64" Type="http://schemas.openxmlformats.org/officeDocument/2006/relationships/slideLayout" Target="../slideLayouts/slideLayout145.xml"/><Relationship Id="rId69" Type="http://schemas.openxmlformats.org/officeDocument/2006/relationships/slideLayout" Target="../slideLayouts/slideLayout150.xml"/><Relationship Id="rId77" Type="http://schemas.openxmlformats.org/officeDocument/2006/relationships/slideLayout" Target="../slideLayouts/slideLayout158.xml"/><Relationship Id="rId8" Type="http://schemas.openxmlformats.org/officeDocument/2006/relationships/slideLayout" Target="../slideLayouts/slideLayout89.xml"/><Relationship Id="rId51" Type="http://schemas.openxmlformats.org/officeDocument/2006/relationships/slideLayout" Target="../slideLayouts/slideLayout132.xml"/><Relationship Id="rId72" Type="http://schemas.openxmlformats.org/officeDocument/2006/relationships/slideLayout" Target="../slideLayouts/slideLayout153.xml"/><Relationship Id="rId80" Type="http://schemas.openxmlformats.org/officeDocument/2006/relationships/slideLayout" Target="../slideLayouts/slideLayout161.xml"/><Relationship Id="rId3" Type="http://schemas.openxmlformats.org/officeDocument/2006/relationships/slideLayout" Target="../slideLayouts/slideLayout84.xml"/><Relationship Id="rId12" Type="http://schemas.openxmlformats.org/officeDocument/2006/relationships/slideLayout" Target="../slideLayouts/slideLayout93.xml"/><Relationship Id="rId17" Type="http://schemas.openxmlformats.org/officeDocument/2006/relationships/slideLayout" Target="../slideLayouts/slideLayout98.xml"/><Relationship Id="rId25" Type="http://schemas.openxmlformats.org/officeDocument/2006/relationships/slideLayout" Target="../slideLayouts/slideLayout106.xml"/><Relationship Id="rId33" Type="http://schemas.openxmlformats.org/officeDocument/2006/relationships/slideLayout" Target="../slideLayouts/slideLayout114.xml"/><Relationship Id="rId38" Type="http://schemas.openxmlformats.org/officeDocument/2006/relationships/slideLayout" Target="../slideLayouts/slideLayout119.xml"/><Relationship Id="rId46" Type="http://schemas.openxmlformats.org/officeDocument/2006/relationships/slideLayout" Target="../slideLayouts/slideLayout127.xml"/><Relationship Id="rId59" Type="http://schemas.openxmlformats.org/officeDocument/2006/relationships/slideLayout" Target="../slideLayouts/slideLayout140.xml"/><Relationship Id="rId67" Type="http://schemas.openxmlformats.org/officeDocument/2006/relationships/slideLayout" Target="../slideLayouts/slideLayout148.xml"/><Relationship Id="rId20" Type="http://schemas.openxmlformats.org/officeDocument/2006/relationships/slideLayout" Target="../slideLayouts/slideLayout101.xml"/><Relationship Id="rId41" Type="http://schemas.openxmlformats.org/officeDocument/2006/relationships/slideLayout" Target="../slideLayouts/slideLayout122.xml"/><Relationship Id="rId54" Type="http://schemas.openxmlformats.org/officeDocument/2006/relationships/slideLayout" Target="../slideLayouts/slideLayout135.xml"/><Relationship Id="rId62" Type="http://schemas.openxmlformats.org/officeDocument/2006/relationships/slideLayout" Target="../slideLayouts/slideLayout143.xml"/><Relationship Id="rId70" Type="http://schemas.openxmlformats.org/officeDocument/2006/relationships/slideLayout" Target="../slideLayouts/slideLayout151.xml"/><Relationship Id="rId75" Type="http://schemas.openxmlformats.org/officeDocument/2006/relationships/slideLayout" Target="../slideLayouts/slideLayout156.xml"/><Relationship Id="rId83" Type="http://schemas.openxmlformats.org/officeDocument/2006/relationships/image" Target="../media/image1.emf"/><Relationship Id="rId1" Type="http://schemas.openxmlformats.org/officeDocument/2006/relationships/slideLayout" Target="../slideLayouts/slideLayout82.xml"/><Relationship Id="rId6" Type="http://schemas.openxmlformats.org/officeDocument/2006/relationships/slideLayout" Target="../slideLayouts/slideLayout87.xml"/><Relationship Id="rId15" Type="http://schemas.openxmlformats.org/officeDocument/2006/relationships/slideLayout" Target="../slideLayouts/slideLayout96.xml"/><Relationship Id="rId23" Type="http://schemas.openxmlformats.org/officeDocument/2006/relationships/slideLayout" Target="../slideLayouts/slideLayout104.xml"/><Relationship Id="rId28" Type="http://schemas.openxmlformats.org/officeDocument/2006/relationships/slideLayout" Target="../slideLayouts/slideLayout109.xml"/><Relationship Id="rId36" Type="http://schemas.openxmlformats.org/officeDocument/2006/relationships/slideLayout" Target="../slideLayouts/slideLayout117.xml"/><Relationship Id="rId49" Type="http://schemas.openxmlformats.org/officeDocument/2006/relationships/slideLayout" Target="../slideLayouts/slideLayout130.xml"/><Relationship Id="rId57" Type="http://schemas.openxmlformats.org/officeDocument/2006/relationships/slideLayout" Target="../slideLayouts/slideLayout138.xml"/><Relationship Id="rId10" Type="http://schemas.openxmlformats.org/officeDocument/2006/relationships/slideLayout" Target="../slideLayouts/slideLayout91.xml"/><Relationship Id="rId31" Type="http://schemas.openxmlformats.org/officeDocument/2006/relationships/slideLayout" Target="../slideLayouts/slideLayout112.xml"/><Relationship Id="rId44" Type="http://schemas.openxmlformats.org/officeDocument/2006/relationships/slideLayout" Target="../slideLayouts/slideLayout125.xml"/><Relationship Id="rId52" Type="http://schemas.openxmlformats.org/officeDocument/2006/relationships/slideLayout" Target="../slideLayouts/slideLayout133.xml"/><Relationship Id="rId60" Type="http://schemas.openxmlformats.org/officeDocument/2006/relationships/slideLayout" Target="../slideLayouts/slideLayout141.xml"/><Relationship Id="rId65" Type="http://schemas.openxmlformats.org/officeDocument/2006/relationships/slideLayout" Target="../slideLayouts/slideLayout146.xml"/><Relationship Id="rId73" Type="http://schemas.openxmlformats.org/officeDocument/2006/relationships/slideLayout" Target="../slideLayouts/slideLayout154.xml"/><Relationship Id="rId78" Type="http://schemas.openxmlformats.org/officeDocument/2006/relationships/slideLayout" Target="../slideLayouts/slideLayout159.xml"/><Relationship Id="rId81" Type="http://schemas.openxmlformats.org/officeDocument/2006/relationships/slideLayout" Target="../slideLayouts/slideLayout162.xml"/><Relationship Id="rId4" Type="http://schemas.openxmlformats.org/officeDocument/2006/relationships/slideLayout" Target="../slideLayouts/slideLayout85.xml"/><Relationship Id="rId9" Type="http://schemas.openxmlformats.org/officeDocument/2006/relationships/slideLayout" Target="../slideLayouts/slideLayout90.xml"/><Relationship Id="rId13" Type="http://schemas.openxmlformats.org/officeDocument/2006/relationships/slideLayout" Target="../slideLayouts/slideLayout94.xml"/><Relationship Id="rId18" Type="http://schemas.openxmlformats.org/officeDocument/2006/relationships/slideLayout" Target="../slideLayouts/slideLayout99.xml"/><Relationship Id="rId39" Type="http://schemas.openxmlformats.org/officeDocument/2006/relationships/slideLayout" Target="../slideLayouts/slideLayout120.xml"/><Relationship Id="rId34" Type="http://schemas.openxmlformats.org/officeDocument/2006/relationships/slideLayout" Target="../slideLayouts/slideLayout115.xml"/><Relationship Id="rId50" Type="http://schemas.openxmlformats.org/officeDocument/2006/relationships/slideLayout" Target="../slideLayouts/slideLayout131.xml"/><Relationship Id="rId55" Type="http://schemas.openxmlformats.org/officeDocument/2006/relationships/slideLayout" Target="../slideLayouts/slideLayout136.xml"/><Relationship Id="rId76" Type="http://schemas.openxmlformats.org/officeDocument/2006/relationships/slideLayout" Target="../slideLayouts/slideLayout157.xml"/><Relationship Id="rId7" Type="http://schemas.openxmlformats.org/officeDocument/2006/relationships/slideLayout" Target="../slideLayouts/slideLayout88.xml"/><Relationship Id="rId71" Type="http://schemas.openxmlformats.org/officeDocument/2006/relationships/slideLayout" Target="../slideLayouts/slideLayout152.xml"/><Relationship Id="rId2" Type="http://schemas.openxmlformats.org/officeDocument/2006/relationships/slideLayout" Target="../slideLayouts/slideLayout83.xml"/><Relationship Id="rId29" Type="http://schemas.openxmlformats.org/officeDocument/2006/relationships/slideLayout" Target="../slideLayouts/slideLayout110.xml"/><Relationship Id="rId24" Type="http://schemas.openxmlformats.org/officeDocument/2006/relationships/slideLayout" Target="../slideLayouts/slideLayout105.xml"/><Relationship Id="rId40" Type="http://schemas.openxmlformats.org/officeDocument/2006/relationships/slideLayout" Target="../slideLayouts/slideLayout121.xml"/><Relationship Id="rId45" Type="http://schemas.openxmlformats.org/officeDocument/2006/relationships/slideLayout" Target="../slideLayouts/slideLayout126.xml"/><Relationship Id="rId66" Type="http://schemas.openxmlformats.org/officeDocument/2006/relationships/slideLayout" Target="../slideLayouts/slideLayout14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83"/>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4018422365"/>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 id="2147483707" r:id="rId47"/>
    <p:sldLayoutId id="2147483708" r:id="rId48"/>
    <p:sldLayoutId id="2147483709" r:id="rId49"/>
    <p:sldLayoutId id="2147483710" r:id="rId50"/>
    <p:sldLayoutId id="2147483711" r:id="rId51"/>
    <p:sldLayoutId id="2147483712" r:id="rId52"/>
    <p:sldLayoutId id="2147483713" r:id="rId53"/>
    <p:sldLayoutId id="2147483714" r:id="rId54"/>
    <p:sldLayoutId id="2147483715" r:id="rId55"/>
    <p:sldLayoutId id="2147483716" r:id="rId56"/>
    <p:sldLayoutId id="2147483717" r:id="rId57"/>
    <p:sldLayoutId id="2147483718" r:id="rId58"/>
    <p:sldLayoutId id="2147483719" r:id="rId59"/>
    <p:sldLayoutId id="2147483720" r:id="rId60"/>
    <p:sldLayoutId id="2147483721" r:id="rId61"/>
    <p:sldLayoutId id="2147483722" r:id="rId62"/>
    <p:sldLayoutId id="2147483723" r:id="rId63"/>
    <p:sldLayoutId id="2147483724" r:id="rId64"/>
    <p:sldLayoutId id="2147483725" r:id="rId65"/>
    <p:sldLayoutId id="2147483726" r:id="rId66"/>
    <p:sldLayoutId id="2147483727" r:id="rId67"/>
    <p:sldLayoutId id="2147483728" r:id="rId68"/>
    <p:sldLayoutId id="2147483729" r:id="rId69"/>
    <p:sldLayoutId id="2147483730" r:id="rId70"/>
    <p:sldLayoutId id="2147483731" r:id="rId71"/>
    <p:sldLayoutId id="2147483732" r:id="rId72"/>
    <p:sldLayoutId id="2147483733" r:id="rId73"/>
    <p:sldLayoutId id="2147483734" r:id="rId74"/>
    <p:sldLayoutId id="2147483735" r:id="rId75"/>
    <p:sldLayoutId id="2147483736" r:id="rId76"/>
    <p:sldLayoutId id="2147483737" r:id="rId77"/>
    <p:sldLayoutId id="2147483738" r:id="rId78"/>
    <p:sldLayoutId id="2147483739" r:id="rId79"/>
    <p:sldLayoutId id="2147483740" r:id="rId80"/>
    <p:sldLayoutId id="2147483823" r:id="rId81"/>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83"/>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1110104005"/>
      </p:ext>
    </p:extLst>
  </p:cSld>
  <p:clrMap bg1="dk1" tx1="lt1" bg2="dk2" tx2="lt2" accent1="accent1" accent2="accent2" accent3="accent3" accent4="accent4" accent5="accent5" accent6="accent6" hlink="hlink" folHlink="folHlink"/>
  <p:sldLayoutIdLst>
    <p:sldLayoutId id="2147483742" r:id="rId1"/>
    <p:sldLayoutId id="2147483743" r:id="rId2"/>
    <p:sldLayoutId id="2147483744" r:id="rId3"/>
    <p:sldLayoutId id="2147483745" r:id="rId4"/>
    <p:sldLayoutId id="2147483746" r:id="rId5"/>
    <p:sldLayoutId id="2147483747" r:id="rId6"/>
    <p:sldLayoutId id="2147483748" r:id="rId7"/>
    <p:sldLayoutId id="2147483749" r:id="rId8"/>
    <p:sldLayoutId id="2147483750" r:id="rId9"/>
    <p:sldLayoutId id="2147483751" r:id="rId10"/>
    <p:sldLayoutId id="2147483752" r:id="rId11"/>
    <p:sldLayoutId id="2147483753" r:id="rId12"/>
    <p:sldLayoutId id="2147483754" r:id="rId13"/>
    <p:sldLayoutId id="2147483755" r:id="rId14"/>
    <p:sldLayoutId id="2147483756" r:id="rId15"/>
    <p:sldLayoutId id="2147483757" r:id="rId16"/>
    <p:sldLayoutId id="2147483758" r:id="rId17"/>
    <p:sldLayoutId id="2147483759" r:id="rId18"/>
    <p:sldLayoutId id="2147483760" r:id="rId19"/>
    <p:sldLayoutId id="2147483761" r:id="rId20"/>
    <p:sldLayoutId id="2147483762" r:id="rId21"/>
    <p:sldLayoutId id="2147483763" r:id="rId22"/>
    <p:sldLayoutId id="2147483764" r:id="rId23"/>
    <p:sldLayoutId id="2147483765" r:id="rId24"/>
    <p:sldLayoutId id="2147483766" r:id="rId25"/>
    <p:sldLayoutId id="2147483767" r:id="rId26"/>
    <p:sldLayoutId id="2147483768" r:id="rId27"/>
    <p:sldLayoutId id="2147483769" r:id="rId28"/>
    <p:sldLayoutId id="2147483770" r:id="rId29"/>
    <p:sldLayoutId id="2147483771" r:id="rId30"/>
    <p:sldLayoutId id="2147483772" r:id="rId31"/>
    <p:sldLayoutId id="2147483773" r:id="rId32"/>
    <p:sldLayoutId id="2147483774" r:id="rId33"/>
    <p:sldLayoutId id="2147483775" r:id="rId34"/>
    <p:sldLayoutId id="2147483776" r:id="rId35"/>
    <p:sldLayoutId id="2147483777" r:id="rId36"/>
    <p:sldLayoutId id="2147483778" r:id="rId37"/>
    <p:sldLayoutId id="2147483779" r:id="rId38"/>
    <p:sldLayoutId id="2147483780" r:id="rId39"/>
    <p:sldLayoutId id="2147483781" r:id="rId40"/>
    <p:sldLayoutId id="2147483782" r:id="rId41"/>
    <p:sldLayoutId id="2147483783" r:id="rId42"/>
    <p:sldLayoutId id="2147483784" r:id="rId43"/>
    <p:sldLayoutId id="2147483785" r:id="rId44"/>
    <p:sldLayoutId id="2147483786" r:id="rId45"/>
    <p:sldLayoutId id="2147483787" r:id="rId46"/>
    <p:sldLayoutId id="2147483788" r:id="rId47"/>
    <p:sldLayoutId id="2147483789" r:id="rId48"/>
    <p:sldLayoutId id="2147483790" r:id="rId49"/>
    <p:sldLayoutId id="2147483791" r:id="rId50"/>
    <p:sldLayoutId id="2147483792" r:id="rId51"/>
    <p:sldLayoutId id="2147483793" r:id="rId52"/>
    <p:sldLayoutId id="2147483794" r:id="rId53"/>
    <p:sldLayoutId id="2147483795" r:id="rId54"/>
    <p:sldLayoutId id="2147483796" r:id="rId55"/>
    <p:sldLayoutId id="2147483797" r:id="rId56"/>
    <p:sldLayoutId id="2147483798" r:id="rId57"/>
    <p:sldLayoutId id="2147483799" r:id="rId58"/>
    <p:sldLayoutId id="2147483800" r:id="rId59"/>
    <p:sldLayoutId id="2147483801" r:id="rId60"/>
    <p:sldLayoutId id="2147483802" r:id="rId61"/>
    <p:sldLayoutId id="2147483803" r:id="rId62"/>
    <p:sldLayoutId id="2147483804" r:id="rId63"/>
    <p:sldLayoutId id="2147483805" r:id="rId64"/>
    <p:sldLayoutId id="2147483806" r:id="rId65"/>
    <p:sldLayoutId id="2147483807" r:id="rId66"/>
    <p:sldLayoutId id="2147483808" r:id="rId67"/>
    <p:sldLayoutId id="2147483809" r:id="rId68"/>
    <p:sldLayoutId id="2147483810" r:id="rId69"/>
    <p:sldLayoutId id="2147483811" r:id="rId70"/>
    <p:sldLayoutId id="2147483812" r:id="rId71"/>
    <p:sldLayoutId id="2147483813" r:id="rId72"/>
    <p:sldLayoutId id="2147483814" r:id="rId73"/>
    <p:sldLayoutId id="2147483815" r:id="rId74"/>
    <p:sldLayoutId id="2147483816" r:id="rId75"/>
    <p:sldLayoutId id="2147483817" r:id="rId76"/>
    <p:sldLayoutId id="2147483818" r:id="rId77"/>
    <p:sldLayoutId id="2147483819" r:id="rId78"/>
    <p:sldLayoutId id="2147483820" r:id="rId79"/>
    <p:sldLayoutId id="2147483821" r:id="rId80"/>
    <p:sldLayoutId id="2147483822" r:id="rId8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65.svg"/><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notesSlide" Target="../notesSlides/notesSlide10.xml"/><Relationship Id="rId1" Type="http://schemas.openxmlformats.org/officeDocument/2006/relationships/slideLayout" Target="../slideLayouts/slideLayout136.xml"/><Relationship Id="rId6" Type="http://schemas.openxmlformats.org/officeDocument/2006/relationships/image" Target="../media/image63.svg"/><Relationship Id="rId5" Type="http://schemas.openxmlformats.org/officeDocument/2006/relationships/image" Target="../media/image62.png"/><Relationship Id="rId4" Type="http://schemas.openxmlformats.org/officeDocument/2006/relationships/image" Target="../media/image61.svg"/></Relationships>
</file>

<file path=ppt/slides/_rels/slide11.xml.rels><?xml version="1.0" encoding="UTF-8" standalone="yes"?>
<Relationships xmlns="http://schemas.openxmlformats.org/package/2006/relationships"><Relationship Id="rId8" Type="http://schemas.openxmlformats.org/officeDocument/2006/relationships/image" Target="../media/image70.png"/><Relationship Id="rId13" Type="http://schemas.openxmlformats.org/officeDocument/2006/relationships/image" Target="../media/image75.svg"/><Relationship Id="rId3" Type="http://schemas.openxmlformats.org/officeDocument/2006/relationships/hyperlink" Target="https://azure.microsoft.com/en-us/pricing/dev-test/#overview" TargetMode="External"/><Relationship Id="rId7" Type="http://schemas.openxmlformats.org/officeDocument/2006/relationships/image" Target="../media/image69.svg"/><Relationship Id="rId12" Type="http://schemas.openxmlformats.org/officeDocument/2006/relationships/image" Target="../media/image74.png"/><Relationship Id="rId2" Type="http://schemas.openxmlformats.org/officeDocument/2006/relationships/notesSlide" Target="../notesSlides/notesSlide11.xml"/><Relationship Id="rId1" Type="http://schemas.openxmlformats.org/officeDocument/2006/relationships/slideLayout" Target="../slideLayouts/slideLayout136.xml"/><Relationship Id="rId6" Type="http://schemas.openxmlformats.org/officeDocument/2006/relationships/image" Target="../media/image68.png"/><Relationship Id="rId11" Type="http://schemas.openxmlformats.org/officeDocument/2006/relationships/image" Target="../media/image73.svg"/><Relationship Id="rId5" Type="http://schemas.openxmlformats.org/officeDocument/2006/relationships/image" Target="../media/image67.svg"/><Relationship Id="rId10" Type="http://schemas.openxmlformats.org/officeDocument/2006/relationships/image" Target="../media/image72.png"/><Relationship Id="rId4" Type="http://schemas.openxmlformats.org/officeDocument/2006/relationships/image" Target="../media/image66.png"/><Relationship Id="rId9" Type="http://schemas.openxmlformats.org/officeDocument/2006/relationships/image" Target="../media/image71.svg"/></Relationships>
</file>

<file path=ppt/slides/_rels/slide12.xml.rels><?xml version="1.0" encoding="UTF-8" standalone="yes"?>
<Relationships xmlns="http://schemas.openxmlformats.org/package/2006/relationships"><Relationship Id="rId8" Type="http://schemas.openxmlformats.org/officeDocument/2006/relationships/image" Target="../media/image81.svg"/><Relationship Id="rId13" Type="http://schemas.openxmlformats.org/officeDocument/2006/relationships/image" Target="../media/image86.png"/><Relationship Id="rId3" Type="http://schemas.openxmlformats.org/officeDocument/2006/relationships/image" Target="../media/image76.png"/><Relationship Id="rId7" Type="http://schemas.openxmlformats.org/officeDocument/2006/relationships/image" Target="../media/image80.png"/><Relationship Id="rId12" Type="http://schemas.openxmlformats.org/officeDocument/2006/relationships/image" Target="../media/image85.svg"/><Relationship Id="rId2" Type="http://schemas.openxmlformats.org/officeDocument/2006/relationships/notesSlide" Target="../notesSlides/notesSlide12.xml"/><Relationship Id="rId16" Type="http://schemas.openxmlformats.org/officeDocument/2006/relationships/image" Target="../media/image89.svg"/><Relationship Id="rId1" Type="http://schemas.openxmlformats.org/officeDocument/2006/relationships/slideLayout" Target="../slideLayouts/slideLayout136.xml"/><Relationship Id="rId6" Type="http://schemas.openxmlformats.org/officeDocument/2006/relationships/image" Target="../media/image79.svg"/><Relationship Id="rId11" Type="http://schemas.openxmlformats.org/officeDocument/2006/relationships/image" Target="../media/image84.png"/><Relationship Id="rId5" Type="http://schemas.openxmlformats.org/officeDocument/2006/relationships/image" Target="../media/image78.png"/><Relationship Id="rId15" Type="http://schemas.openxmlformats.org/officeDocument/2006/relationships/image" Target="../media/image88.png"/><Relationship Id="rId10" Type="http://schemas.openxmlformats.org/officeDocument/2006/relationships/image" Target="../media/image83.svg"/><Relationship Id="rId4" Type="http://schemas.openxmlformats.org/officeDocument/2006/relationships/image" Target="../media/image77.svg"/><Relationship Id="rId9" Type="http://schemas.openxmlformats.org/officeDocument/2006/relationships/image" Target="../media/image82.png"/><Relationship Id="rId14" Type="http://schemas.openxmlformats.org/officeDocument/2006/relationships/image" Target="../media/image87.sv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62.xml"/></Relationships>
</file>

<file path=ppt/slides/_rels/slide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hyperlink" Target="https://www.linkedin.com/in/johan-sciard/" TargetMode="External"/><Relationship Id="rId5" Type="http://schemas.openxmlformats.org/officeDocument/2006/relationships/hyperlink" Target="https://www.linkedin.com/in/shantnus/" TargetMode="External"/><Relationship Id="rId4" Type="http://schemas.openxmlformats.org/officeDocument/2006/relationships/image" Target="../media/image38.jp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5.xml"/></Relationships>
</file>

<file path=ppt/slides/_rels/slide4.xml.rels><?xml version="1.0" encoding="UTF-8" standalone="yes"?>
<Relationships xmlns="http://schemas.openxmlformats.org/package/2006/relationships"><Relationship Id="rId8" Type="http://schemas.openxmlformats.org/officeDocument/2006/relationships/image" Target="../media/image43.emf"/><Relationship Id="rId3" Type="http://schemas.openxmlformats.org/officeDocument/2006/relationships/hyperlink" Target="https://aka.ms/waf" TargetMode="External"/><Relationship Id="rId7" Type="http://schemas.openxmlformats.org/officeDocument/2006/relationships/image" Target="../media/image42.emf"/><Relationship Id="rId2" Type="http://schemas.openxmlformats.org/officeDocument/2006/relationships/notesSlide" Target="../notesSlides/notesSlide4.xml"/><Relationship Id="rId1" Type="http://schemas.openxmlformats.org/officeDocument/2006/relationships/slideLayout" Target="../slideLayouts/slideLayout34.xml"/><Relationship Id="rId6" Type="http://schemas.openxmlformats.org/officeDocument/2006/relationships/image" Target="../media/image41.emf"/><Relationship Id="rId5" Type="http://schemas.openxmlformats.org/officeDocument/2006/relationships/image" Target="../media/image40.emf"/><Relationship Id="rId4" Type="http://schemas.openxmlformats.org/officeDocument/2006/relationships/image" Target="../media/image39.emf"/></Relationships>
</file>

<file path=ppt/slides/_rels/slide5.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notesSlide" Target="../notesSlides/notesSlide5.xml"/><Relationship Id="rId1" Type="http://schemas.openxmlformats.org/officeDocument/2006/relationships/slideLayout" Target="../slideLayouts/slideLayout34.xml"/></Relationships>
</file>

<file path=ppt/slides/_rels/slide6.xml.rels><?xml version="1.0" encoding="UTF-8" standalone="yes"?>
<Relationships xmlns="http://schemas.openxmlformats.org/package/2006/relationships"><Relationship Id="rId3" Type="http://schemas.openxmlformats.org/officeDocument/2006/relationships/hyperlink" Target="https://github.com/Azure/ccodashboard" TargetMode="External"/><Relationship Id="rId2" Type="http://schemas.openxmlformats.org/officeDocument/2006/relationships/notesSlide" Target="../notesSlides/notesSlide6.xml"/><Relationship Id="rId1" Type="http://schemas.openxmlformats.org/officeDocument/2006/relationships/slideLayout" Target="../slideLayouts/slideLayout34.xml"/><Relationship Id="rId4" Type="http://schemas.openxmlformats.org/officeDocument/2006/relationships/hyperlink" Target="https://docs.microsoft.com/en-us/power-bi/connect-data/desktop-connect-azure-cost-management#:~:text=%20To%20use%20the%20Azure%20Cost%20Management%20connector,Microsoft%20Customer%20Agreements%2C%20or%20your%20Enrollment...%20More%20"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7.xml"/><Relationship Id="rId1" Type="http://schemas.openxmlformats.org/officeDocument/2006/relationships/slideLayout" Target="../slideLayouts/slideLayout134.xml"/><Relationship Id="rId4" Type="http://schemas.microsoft.com/office/2007/relationships/hdphoto" Target="../media/hdphoto1.wdp"/></Relationships>
</file>

<file path=ppt/slides/_rels/slide8.xml.rels><?xml version="1.0" encoding="UTF-8" standalone="yes"?>
<Relationships xmlns="http://schemas.openxmlformats.org/package/2006/relationships"><Relationship Id="rId8" Type="http://schemas.openxmlformats.org/officeDocument/2006/relationships/image" Target="../media/image50.svg"/><Relationship Id="rId13" Type="http://schemas.openxmlformats.org/officeDocument/2006/relationships/image" Target="../media/image55.png"/><Relationship Id="rId3" Type="http://schemas.openxmlformats.org/officeDocument/2006/relationships/image" Target="../media/image45.png"/><Relationship Id="rId7" Type="http://schemas.openxmlformats.org/officeDocument/2006/relationships/image" Target="../media/image49.png"/><Relationship Id="rId12" Type="http://schemas.openxmlformats.org/officeDocument/2006/relationships/image" Target="../media/image54.svg"/><Relationship Id="rId2" Type="http://schemas.openxmlformats.org/officeDocument/2006/relationships/notesSlide" Target="../notesSlides/notesSlide8.xml"/><Relationship Id="rId1" Type="http://schemas.openxmlformats.org/officeDocument/2006/relationships/slideLayout" Target="../slideLayouts/slideLayout136.xml"/><Relationship Id="rId6" Type="http://schemas.openxmlformats.org/officeDocument/2006/relationships/image" Target="../media/image48.svg"/><Relationship Id="rId11" Type="http://schemas.openxmlformats.org/officeDocument/2006/relationships/image" Target="../media/image53.png"/><Relationship Id="rId5" Type="http://schemas.openxmlformats.org/officeDocument/2006/relationships/image" Target="../media/image47.png"/><Relationship Id="rId10" Type="http://schemas.openxmlformats.org/officeDocument/2006/relationships/image" Target="../media/image52.svg"/><Relationship Id="rId4" Type="http://schemas.openxmlformats.org/officeDocument/2006/relationships/image" Target="../media/image46.svg"/><Relationship Id="rId9" Type="http://schemas.openxmlformats.org/officeDocument/2006/relationships/image" Target="../media/image51.png"/></Relationships>
</file>

<file path=ppt/slides/_rels/slide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9.xml"/><Relationship Id="rId1" Type="http://schemas.openxmlformats.org/officeDocument/2006/relationships/slideLayout" Target="../slideLayouts/slideLayout136.xml"/><Relationship Id="rId6" Type="http://schemas.openxmlformats.org/officeDocument/2006/relationships/image" Target="../media/image59.svg"/><Relationship Id="rId5" Type="http://schemas.openxmlformats.org/officeDocument/2006/relationships/image" Target="../media/image58.png"/><Relationship Id="rId4" Type="http://schemas.openxmlformats.org/officeDocument/2006/relationships/image" Target="../media/image57.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a:extLst>
              <a:ext uri="{FF2B5EF4-FFF2-40B4-BE49-F238E27FC236}">
                <a16:creationId xmlns:a16="http://schemas.microsoft.com/office/drawing/2014/main" id="{CE0D6485-D00D-4A34-9DC9-7CFDAF796AC0}"/>
              </a:ext>
            </a:extLst>
          </p:cNvPr>
          <p:cNvPicPr>
            <a:picLocks noGrp="1" noChangeAspect="1"/>
          </p:cNvPicPr>
          <p:nvPr>
            <p:ph type="pic" sz="quarter" idx="11"/>
          </p:nvPr>
        </p:nvPicPr>
        <p:blipFill>
          <a:blip r:embed="rId3">
            <a:extLst>
              <a:ext uri="{28A0092B-C50C-407E-A947-70E740481C1C}">
                <a14:useLocalDpi xmlns:a14="http://schemas.microsoft.com/office/drawing/2010/main" val="0"/>
              </a:ext>
            </a:extLst>
          </a:blip>
          <a:srcRect l="16688" r="16688"/>
          <a:stretch/>
        </p:blipFill>
        <p:spPr>
          <a:xfrm>
            <a:off x="5334000" y="0"/>
            <a:ext cx="6858000" cy="6858000"/>
          </a:xfrm>
        </p:spPr>
      </p:pic>
      <p:sp>
        <p:nvSpPr>
          <p:cNvPr id="10" name="Title 1">
            <a:extLst>
              <a:ext uri="{FF2B5EF4-FFF2-40B4-BE49-F238E27FC236}">
                <a16:creationId xmlns:a16="http://schemas.microsoft.com/office/drawing/2014/main" id="{56260513-BD11-4CB8-9D4C-95A8D154EB4F}"/>
              </a:ext>
            </a:extLst>
          </p:cNvPr>
          <p:cNvSpPr txBox="1">
            <a:spLocks/>
          </p:cNvSpPr>
          <p:nvPr/>
        </p:nvSpPr>
        <p:spPr>
          <a:xfrm>
            <a:off x="388834" y="2536961"/>
            <a:ext cx="3014766" cy="1107996"/>
          </a:xfrm>
          <a:prstGeom prst="rect">
            <a:avLst/>
          </a:prstGeom>
        </p:spPr>
        <p:txBody>
          <a:bodyPr vert="horz" wrap="square" lIns="0" tIns="0" rIns="0" bIns="0" rtlCol="0" anchor="b">
            <a:spAutoFit/>
          </a:bodyPr>
          <a:lstStyle>
            <a:lvl1pPr algn="ctr" defTabSz="932742" rtl="0" eaLnBrk="1" latinLnBrk="0" hangingPunct="1">
              <a:lnSpc>
                <a:spcPct val="100000"/>
              </a:lnSpc>
              <a:spcBef>
                <a:spcPct val="0"/>
              </a:spcBef>
              <a:buNone/>
              <a:defRPr lang="en-US" sz="6000" b="0" kern="1200" cap="none" spc="-50" baseline="0" dirty="0" smtClean="0">
                <a:ln w="3175">
                  <a:noFill/>
                </a:ln>
                <a:solidFill>
                  <a:schemeClr val="tx1"/>
                </a:solidFill>
                <a:effectLst/>
                <a:latin typeface="+mj-lt"/>
                <a:ea typeface="+mn-ea"/>
                <a:cs typeface="Segoe UI" pitchFamily="34" charset="0"/>
              </a:defRPr>
            </a:lvl1pPr>
          </a:lstStyle>
          <a:p>
            <a:pPr algn="l"/>
            <a:r>
              <a:rPr lang="en-GB" sz="3600"/>
              <a:t>Optimise your Azure Costs…</a:t>
            </a:r>
          </a:p>
        </p:txBody>
      </p:sp>
      <p:sp>
        <p:nvSpPr>
          <p:cNvPr id="14" name="Title 1">
            <a:extLst>
              <a:ext uri="{FF2B5EF4-FFF2-40B4-BE49-F238E27FC236}">
                <a16:creationId xmlns:a16="http://schemas.microsoft.com/office/drawing/2014/main" id="{D5CC401D-CE7F-4E86-82BC-BB0F8F7AE640}"/>
              </a:ext>
            </a:extLst>
          </p:cNvPr>
          <p:cNvSpPr txBox="1">
            <a:spLocks/>
          </p:cNvSpPr>
          <p:nvPr/>
        </p:nvSpPr>
        <p:spPr>
          <a:xfrm>
            <a:off x="3140844" y="3090958"/>
            <a:ext cx="1934420" cy="2215991"/>
          </a:xfrm>
          <a:prstGeom prst="rect">
            <a:avLst/>
          </a:prstGeom>
        </p:spPr>
        <p:txBody>
          <a:bodyPr vert="horz" wrap="square" lIns="0" tIns="0" rIns="0" bIns="0" rtlCol="0" anchor="b">
            <a:spAutoFit/>
          </a:bodyPr>
          <a:lstStyle>
            <a:lvl1pPr algn="ctr" defTabSz="932742" rtl="0" eaLnBrk="1" latinLnBrk="0" hangingPunct="1">
              <a:lnSpc>
                <a:spcPct val="100000"/>
              </a:lnSpc>
              <a:spcBef>
                <a:spcPct val="0"/>
              </a:spcBef>
              <a:buNone/>
              <a:defRPr lang="en-US" sz="6000" b="0" kern="1200" cap="none" spc="-50" baseline="0" dirty="0" smtClean="0">
                <a:ln w="3175">
                  <a:noFill/>
                </a:ln>
                <a:solidFill>
                  <a:schemeClr val="tx1"/>
                </a:solidFill>
                <a:effectLst/>
                <a:latin typeface="+mj-lt"/>
                <a:ea typeface="+mn-ea"/>
                <a:cs typeface="Segoe UI" pitchFamily="34" charset="0"/>
              </a:defRPr>
            </a:lvl1pPr>
          </a:lstStyle>
          <a:p>
            <a:pPr algn="l"/>
            <a:r>
              <a:rPr lang="en-GB" sz="3600"/>
              <a:t>in </a:t>
            </a:r>
          </a:p>
          <a:p>
            <a:pPr algn="l"/>
            <a:r>
              <a:rPr lang="en-GB" sz="7200">
                <a:solidFill>
                  <a:srgbClr val="9BF00B"/>
                </a:solidFill>
              </a:rPr>
              <a:t>30</a:t>
            </a:r>
            <a:r>
              <a:rPr lang="en-GB" sz="3600"/>
              <a:t> </a:t>
            </a:r>
          </a:p>
          <a:p>
            <a:pPr algn="l"/>
            <a:r>
              <a:rPr lang="en-GB" sz="3600"/>
              <a:t>minutes</a:t>
            </a:r>
          </a:p>
        </p:txBody>
      </p:sp>
      <p:sp>
        <p:nvSpPr>
          <p:cNvPr id="2" name="Rectangle 1">
            <a:extLst>
              <a:ext uri="{FF2B5EF4-FFF2-40B4-BE49-F238E27FC236}">
                <a16:creationId xmlns:a16="http://schemas.microsoft.com/office/drawing/2014/main" id="{B13C69D9-5EBE-47EA-BCB2-C8863558C2DB}"/>
              </a:ext>
            </a:extLst>
          </p:cNvPr>
          <p:cNvSpPr/>
          <p:nvPr/>
        </p:nvSpPr>
        <p:spPr bwMode="auto">
          <a:xfrm>
            <a:off x="388834" y="3719669"/>
            <a:ext cx="2467874" cy="1587280"/>
          </a:xfrm>
          <a:prstGeom prst="rect">
            <a:avLst/>
          </a:prstGeom>
          <a:solidFill>
            <a:srgbClr val="FF006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GB" sz="4800" b="1"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Aharoni" panose="02010803020104030203" pitchFamily="2" charset="-79"/>
                <a:ea typeface="Segoe UI" pitchFamily="34" charset="0"/>
                <a:cs typeface="Aharoni" panose="02010803020104030203" pitchFamily="2" charset="-79"/>
              </a:rPr>
              <a:t>Quick</a:t>
            </a:r>
          </a:p>
          <a:p>
            <a:pPr algn="ctr" defTabSz="932472" fontAlgn="base">
              <a:spcBef>
                <a:spcPct val="0"/>
              </a:spcBef>
              <a:spcAft>
                <a:spcPct val="0"/>
              </a:spcAft>
            </a:pPr>
            <a:r>
              <a:rPr lang="en-GB" sz="4800" b="1"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Aharoni" panose="02010803020104030203" pitchFamily="2" charset="-79"/>
                <a:ea typeface="Segoe UI" pitchFamily="34" charset="0"/>
                <a:cs typeface="Aharoni" panose="02010803020104030203" pitchFamily="2" charset="-79"/>
              </a:rPr>
              <a:t>Wins</a:t>
            </a:r>
          </a:p>
        </p:txBody>
      </p:sp>
    </p:spTree>
    <p:extLst>
      <p:ext uri="{BB962C8B-B14F-4D97-AF65-F5344CB8AC3E}">
        <p14:creationId xmlns:p14="http://schemas.microsoft.com/office/powerpoint/2010/main" val="182787110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18A1E48-C74E-4B7C-95F4-2342DAC963A9}"/>
              </a:ext>
            </a:extLst>
          </p:cNvPr>
          <p:cNvSpPr>
            <a:spLocks noGrp="1"/>
          </p:cNvSpPr>
          <p:nvPr>
            <p:ph type="title"/>
          </p:nvPr>
        </p:nvSpPr>
        <p:spPr>
          <a:xfrm>
            <a:off x="1427847" y="502367"/>
            <a:ext cx="9674493" cy="553998"/>
          </a:xfrm>
        </p:spPr>
        <p:txBody>
          <a:bodyPr/>
          <a:lstStyle/>
          <a:p>
            <a:r>
              <a:rPr lang="en-US"/>
              <a:t>Use Azure Advisor and “Quick Fix” Issues</a:t>
            </a:r>
          </a:p>
        </p:txBody>
      </p:sp>
      <p:sp>
        <p:nvSpPr>
          <p:cNvPr id="7" name="TextBox 6">
            <a:extLst>
              <a:ext uri="{FF2B5EF4-FFF2-40B4-BE49-F238E27FC236}">
                <a16:creationId xmlns:a16="http://schemas.microsoft.com/office/drawing/2014/main" id="{F1AC4774-1F2D-4B3D-AD73-C246DE723316}"/>
              </a:ext>
            </a:extLst>
          </p:cNvPr>
          <p:cNvSpPr txBox="1"/>
          <p:nvPr/>
        </p:nvSpPr>
        <p:spPr>
          <a:xfrm>
            <a:off x="1409631" y="1649573"/>
            <a:ext cx="914400" cy="307777"/>
          </a:xfrm>
          <a:prstGeom prst="rect">
            <a:avLst/>
          </a:prstGeom>
          <a:solidFill>
            <a:srgbClr val="9BF00B"/>
          </a:solidFill>
          <a:ln>
            <a:noFill/>
          </a:ln>
        </p:spPr>
        <p:txBody>
          <a:bodyPr wrap="square" lIns="0" tIns="0" rIns="0" bIns="0" rtlCol="0">
            <a:spAutoFit/>
          </a:bodyPr>
          <a:lstStyle/>
          <a:p>
            <a:r>
              <a:rPr lang="en-GB" sz="2000" b="1">
                <a:ln w="9525">
                  <a:solidFill>
                    <a:schemeClr val="bg1"/>
                  </a:solidFill>
                  <a:prstDash val="solid"/>
                </a:ln>
                <a:effectLst>
                  <a:outerShdw blurRad="12700" dist="38100" dir="2700000" algn="tl" rotWithShape="0">
                    <a:schemeClr val="bg1">
                      <a:lumMod val="50000"/>
                    </a:schemeClr>
                  </a:outerShdw>
                </a:effectLst>
                <a:latin typeface="Aharoni" panose="02010803020104030203" pitchFamily="2" charset="-79"/>
                <a:cs typeface="Aharoni" panose="02010803020104030203" pitchFamily="2" charset="-79"/>
              </a:rPr>
              <a:t> WHAT</a:t>
            </a:r>
          </a:p>
        </p:txBody>
      </p:sp>
      <p:sp>
        <p:nvSpPr>
          <p:cNvPr id="20" name="Text Placeholder 3">
            <a:extLst>
              <a:ext uri="{FF2B5EF4-FFF2-40B4-BE49-F238E27FC236}">
                <a16:creationId xmlns:a16="http://schemas.microsoft.com/office/drawing/2014/main" id="{6D6AC477-0427-4B0C-9873-3DD8FAAE7760}"/>
              </a:ext>
            </a:extLst>
          </p:cNvPr>
          <p:cNvSpPr txBox="1">
            <a:spLocks/>
          </p:cNvSpPr>
          <p:nvPr/>
        </p:nvSpPr>
        <p:spPr>
          <a:xfrm>
            <a:off x="1409631" y="2095972"/>
            <a:ext cx="6359031" cy="646331"/>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400"/>
              <a:t>Azure Advisor gives you several Cost Optimization Recommendations which should be checked periodically. Furthermore, many of these recommendations can be immediately remediated with the “Quick Fix” button. </a:t>
            </a:r>
          </a:p>
        </p:txBody>
      </p:sp>
      <p:sp>
        <p:nvSpPr>
          <p:cNvPr id="21" name="Title 7">
            <a:extLst>
              <a:ext uri="{FF2B5EF4-FFF2-40B4-BE49-F238E27FC236}">
                <a16:creationId xmlns:a16="http://schemas.microsoft.com/office/drawing/2014/main" id="{1A4E3ECE-4E05-46AF-B9B3-FA0250587F87}"/>
              </a:ext>
            </a:extLst>
          </p:cNvPr>
          <p:cNvSpPr txBox="1">
            <a:spLocks/>
          </p:cNvSpPr>
          <p:nvPr/>
        </p:nvSpPr>
        <p:spPr>
          <a:xfrm>
            <a:off x="261987" y="-27686"/>
            <a:ext cx="914401" cy="212365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GB" sz="13800">
                <a:solidFill>
                  <a:schemeClr val="accent4"/>
                </a:solidFill>
              </a:rPr>
              <a:t>3</a:t>
            </a:r>
          </a:p>
        </p:txBody>
      </p:sp>
      <p:sp>
        <p:nvSpPr>
          <p:cNvPr id="23" name="TextBox 22">
            <a:extLst>
              <a:ext uri="{FF2B5EF4-FFF2-40B4-BE49-F238E27FC236}">
                <a16:creationId xmlns:a16="http://schemas.microsoft.com/office/drawing/2014/main" id="{A6725281-765E-428B-8996-536D575EA682}"/>
              </a:ext>
            </a:extLst>
          </p:cNvPr>
          <p:cNvSpPr txBox="1"/>
          <p:nvPr/>
        </p:nvSpPr>
        <p:spPr>
          <a:xfrm>
            <a:off x="1409631" y="3284811"/>
            <a:ext cx="767679" cy="307777"/>
          </a:xfrm>
          <a:prstGeom prst="rect">
            <a:avLst/>
          </a:prstGeom>
          <a:solidFill>
            <a:srgbClr val="FF0066"/>
          </a:solidFill>
          <a:ln>
            <a:noFill/>
          </a:ln>
        </p:spPr>
        <p:txBody>
          <a:bodyPr wrap="square" lIns="0" tIns="0" rIns="0" bIns="0" rtlCol="0">
            <a:spAutoFit/>
          </a:bodyPr>
          <a:lstStyle/>
          <a:p>
            <a:r>
              <a:rPr lang="en-GB" sz="2000" b="1">
                <a:ln w="9525">
                  <a:solidFill>
                    <a:schemeClr val="bg1"/>
                  </a:solidFill>
                  <a:prstDash val="solid"/>
                </a:ln>
                <a:effectLst>
                  <a:outerShdw blurRad="12700" dist="38100" dir="2700000" algn="tl" rotWithShape="0">
                    <a:schemeClr val="bg1">
                      <a:lumMod val="50000"/>
                    </a:schemeClr>
                  </a:outerShdw>
                </a:effectLst>
                <a:latin typeface="Aharoni" panose="02010803020104030203" pitchFamily="2" charset="-79"/>
                <a:cs typeface="Aharoni" panose="02010803020104030203" pitchFamily="2" charset="-79"/>
              </a:rPr>
              <a:t> WHY</a:t>
            </a:r>
          </a:p>
        </p:txBody>
      </p:sp>
      <p:sp>
        <p:nvSpPr>
          <p:cNvPr id="15" name="Text Placeholder 3">
            <a:extLst>
              <a:ext uri="{FF2B5EF4-FFF2-40B4-BE49-F238E27FC236}">
                <a16:creationId xmlns:a16="http://schemas.microsoft.com/office/drawing/2014/main" id="{86717A57-0F52-4C41-B26F-B16767A054E1}"/>
              </a:ext>
            </a:extLst>
          </p:cNvPr>
          <p:cNvSpPr>
            <a:spLocks noGrp="1"/>
          </p:cNvSpPr>
          <p:nvPr>
            <p:ph type="body" sz="quarter" idx="16"/>
          </p:nvPr>
        </p:nvSpPr>
        <p:spPr>
          <a:xfrm>
            <a:off x="1409631" y="4790115"/>
            <a:ext cx="2413326" cy="1107996"/>
          </a:xfrm>
        </p:spPr>
        <p:txBody>
          <a:bodyPr/>
          <a:lstStyle/>
          <a:p>
            <a:pPr algn="ctr"/>
            <a:r>
              <a:rPr lang="en-US" b="1">
                <a:solidFill>
                  <a:srgbClr val="FF0066"/>
                </a:solidFill>
                <a:latin typeface="+mn-lt"/>
              </a:rPr>
              <a:t>Azure Advisor Pillars</a:t>
            </a:r>
          </a:p>
          <a:p>
            <a:pPr marL="285750" indent="-285750">
              <a:buFont typeface="Arial" panose="020B0604020202020204" pitchFamily="34" charset="0"/>
              <a:buChar char="•"/>
            </a:pPr>
            <a:r>
              <a:rPr lang="en-US"/>
              <a:t>Cost Optimization pillar provides savings advice</a:t>
            </a:r>
          </a:p>
        </p:txBody>
      </p:sp>
      <p:sp>
        <p:nvSpPr>
          <p:cNvPr id="16" name="Text Placeholder 3">
            <a:extLst>
              <a:ext uri="{FF2B5EF4-FFF2-40B4-BE49-F238E27FC236}">
                <a16:creationId xmlns:a16="http://schemas.microsoft.com/office/drawing/2014/main" id="{1F89804A-9F94-479C-8057-E6606B5B982C}"/>
              </a:ext>
            </a:extLst>
          </p:cNvPr>
          <p:cNvSpPr txBox="1">
            <a:spLocks/>
          </p:cNvSpPr>
          <p:nvPr/>
        </p:nvSpPr>
        <p:spPr>
          <a:xfrm>
            <a:off x="4995601" y="4790115"/>
            <a:ext cx="2413326" cy="1107996"/>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b="1">
                <a:solidFill>
                  <a:srgbClr val="FF0066"/>
                </a:solidFill>
                <a:latin typeface="+mn-lt"/>
              </a:rPr>
              <a:t>One-click remediation</a:t>
            </a:r>
          </a:p>
          <a:p>
            <a:pPr marL="285750" indent="-285750">
              <a:buFont typeface="Arial" panose="020B0604020202020204" pitchFamily="34" charset="0"/>
              <a:buChar char="•"/>
            </a:pPr>
            <a:r>
              <a:rPr lang="en-US">
                <a:latin typeface="+mn-lt"/>
              </a:rPr>
              <a:t>“Quick Fix” button allows for immediate remediation</a:t>
            </a:r>
          </a:p>
        </p:txBody>
      </p:sp>
      <p:sp>
        <p:nvSpPr>
          <p:cNvPr id="17" name="Text Placeholder 3">
            <a:extLst>
              <a:ext uri="{FF2B5EF4-FFF2-40B4-BE49-F238E27FC236}">
                <a16:creationId xmlns:a16="http://schemas.microsoft.com/office/drawing/2014/main" id="{29B13185-75FA-4301-98E4-F8C0D0F27EE9}"/>
              </a:ext>
            </a:extLst>
          </p:cNvPr>
          <p:cNvSpPr txBox="1">
            <a:spLocks/>
          </p:cNvSpPr>
          <p:nvPr/>
        </p:nvSpPr>
        <p:spPr>
          <a:xfrm>
            <a:off x="8581571" y="4790115"/>
            <a:ext cx="2116713" cy="1107996"/>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b="1">
                <a:solidFill>
                  <a:srgbClr val="FF0066"/>
                </a:solidFill>
                <a:latin typeface="+mn-lt"/>
              </a:rPr>
              <a:t>Built-in reports</a:t>
            </a:r>
          </a:p>
          <a:p>
            <a:pPr marL="285750" indent="-285750">
              <a:buFont typeface="Arial" panose="020B0604020202020204" pitchFamily="34" charset="0"/>
              <a:buChar char="•"/>
            </a:pPr>
            <a:r>
              <a:rPr lang="en-US">
                <a:latin typeface="+mn-lt"/>
              </a:rPr>
              <a:t>Download to </a:t>
            </a:r>
            <a:r>
              <a:rPr lang="en-US" i="1">
                <a:latin typeface="+mn-lt"/>
              </a:rPr>
              <a:t>.csv </a:t>
            </a:r>
            <a:r>
              <a:rPr lang="en-US">
                <a:latin typeface="+mn-lt"/>
              </a:rPr>
              <a:t>or </a:t>
            </a:r>
            <a:r>
              <a:rPr lang="en-US" i="1">
                <a:latin typeface="+mn-lt"/>
              </a:rPr>
              <a:t>.pdf </a:t>
            </a:r>
            <a:r>
              <a:rPr lang="en-US">
                <a:latin typeface="+mn-lt"/>
              </a:rPr>
              <a:t>for further integration</a:t>
            </a:r>
          </a:p>
        </p:txBody>
      </p:sp>
      <p:pic>
        <p:nvPicPr>
          <p:cNvPr id="18" name="Graphic 17" descr="Document with solid fill">
            <a:extLst>
              <a:ext uri="{FF2B5EF4-FFF2-40B4-BE49-F238E27FC236}">
                <a16:creationId xmlns:a16="http://schemas.microsoft.com/office/drawing/2014/main" id="{3A6C2431-4747-4ABB-96C6-7CEB8042CE0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182727" y="3592588"/>
            <a:ext cx="914400" cy="914400"/>
          </a:xfrm>
          <a:prstGeom prst="rect">
            <a:avLst/>
          </a:prstGeom>
        </p:spPr>
      </p:pic>
      <p:pic>
        <p:nvPicPr>
          <p:cNvPr id="19" name="Graphic 18" descr="Mouse with solid fill">
            <a:extLst>
              <a:ext uri="{FF2B5EF4-FFF2-40B4-BE49-F238E27FC236}">
                <a16:creationId xmlns:a16="http://schemas.microsoft.com/office/drawing/2014/main" id="{42153944-1B31-44D5-B02C-768B8FDAA10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670910" y="3625302"/>
            <a:ext cx="914400" cy="914400"/>
          </a:xfrm>
          <a:prstGeom prst="rect">
            <a:avLst/>
          </a:prstGeom>
        </p:spPr>
      </p:pic>
      <p:pic>
        <p:nvPicPr>
          <p:cNvPr id="24" name="Graphic 23" descr="Ui Ux outline">
            <a:extLst>
              <a:ext uri="{FF2B5EF4-FFF2-40B4-BE49-F238E27FC236}">
                <a16:creationId xmlns:a16="http://schemas.microsoft.com/office/drawing/2014/main" id="{3298766E-407F-49E0-9899-B01A3B8AB97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159094" y="3592588"/>
            <a:ext cx="914400" cy="914400"/>
          </a:xfrm>
          <a:prstGeom prst="rect">
            <a:avLst/>
          </a:prstGeom>
        </p:spPr>
      </p:pic>
    </p:spTree>
    <p:extLst>
      <p:ext uri="{BB962C8B-B14F-4D97-AF65-F5344CB8AC3E}">
        <p14:creationId xmlns:p14="http://schemas.microsoft.com/office/powerpoint/2010/main" val="22356479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18A1E48-C74E-4B7C-95F4-2342DAC963A9}"/>
              </a:ext>
            </a:extLst>
          </p:cNvPr>
          <p:cNvSpPr>
            <a:spLocks noGrp="1"/>
          </p:cNvSpPr>
          <p:nvPr>
            <p:ph type="title"/>
          </p:nvPr>
        </p:nvSpPr>
        <p:spPr>
          <a:xfrm>
            <a:off x="1427847" y="502367"/>
            <a:ext cx="9674493" cy="553998"/>
          </a:xfrm>
        </p:spPr>
        <p:txBody>
          <a:bodyPr/>
          <a:lstStyle/>
          <a:p>
            <a:r>
              <a:rPr lang="en-US"/>
              <a:t>Treat Prod vs Non-Prod Resources Differently</a:t>
            </a:r>
          </a:p>
        </p:txBody>
      </p:sp>
      <p:sp>
        <p:nvSpPr>
          <p:cNvPr id="7" name="TextBox 6">
            <a:extLst>
              <a:ext uri="{FF2B5EF4-FFF2-40B4-BE49-F238E27FC236}">
                <a16:creationId xmlns:a16="http://schemas.microsoft.com/office/drawing/2014/main" id="{F1AC4774-1F2D-4B3D-AD73-C246DE723316}"/>
              </a:ext>
            </a:extLst>
          </p:cNvPr>
          <p:cNvSpPr txBox="1"/>
          <p:nvPr/>
        </p:nvSpPr>
        <p:spPr>
          <a:xfrm>
            <a:off x="1409631" y="1649573"/>
            <a:ext cx="914400" cy="307777"/>
          </a:xfrm>
          <a:prstGeom prst="rect">
            <a:avLst/>
          </a:prstGeom>
          <a:solidFill>
            <a:srgbClr val="9BF00B"/>
          </a:solidFill>
          <a:ln>
            <a:noFill/>
          </a:ln>
        </p:spPr>
        <p:txBody>
          <a:bodyPr wrap="square" lIns="0" tIns="0" rIns="0" bIns="0" rtlCol="0">
            <a:spAutoFit/>
          </a:bodyPr>
          <a:lstStyle/>
          <a:p>
            <a:r>
              <a:rPr lang="en-GB" sz="2000" b="1">
                <a:ln w="9525">
                  <a:solidFill>
                    <a:schemeClr val="bg1"/>
                  </a:solidFill>
                  <a:prstDash val="solid"/>
                </a:ln>
                <a:effectLst>
                  <a:outerShdw blurRad="12700" dist="38100" dir="2700000" algn="tl" rotWithShape="0">
                    <a:schemeClr val="bg1">
                      <a:lumMod val="50000"/>
                    </a:schemeClr>
                  </a:outerShdw>
                </a:effectLst>
                <a:latin typeface="Aharoni" panose="02010803020104030203" pitchFamily="2" charset="-79"/>
                <a:cs typeface="Aharoni" panose="02010803020104030203" pitchFamily="2" charset="-79"/>
              </a:rPr>
              <a:t> WHAT</a:t>
            </a:r>
          </a:p>
        </p:txBody>
      </p:sp>
      <p:sp>
        <p:nvSpPr>
          <p:cNvPr id="20" name="Text Placeholder 3">
            <a:extLst>
              <a:ext uri="{FF2B5EF4-FFF2-40B4-BE49-F238E27FC236}">
                <a16:creationId xmlns:a16="http://schemas.microsoft.com/office/drawing/2014/main" id="{6D6AC477-0427-4B0C-9873-3DD8FAAE7760}"/>
              </a:ext>
            </a:extLst>
          </p:cNvPr>
          <p:cNvSpPr txBox="1">
            <a:spLocks/>
          </p:cNvSpPr>
          <p:nvPr/>
        </p:nvSpPr>
        <p:spPr>
          <a:xfrm>
            <a:off x="1409631" y="2095972"/>
            <a:ext cx="8602386" cy="430887"/>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400"/>
              <a:t>Resources which are used for non-production/non-SLA based workloads should leverage development SKUs, Subscriptions and other mechanisms to save costs and avoid waste.</a:t>
            </a:r>
          </a:p>
        </p:txBody>
      </p:sp>
      <p:sp>
        <p:nvSpPr>
          <p:cNvPr id="21" name="Title 7">
            <a:extLst>
              <a:ext uri="{FF2B5EF4-FFF2-40B4-BE49-F238E27FC236}">
                <a16:creationId xmlns:a16="http://schemas.microsoft.com/office/drawing/2014/main" id="{1A4E3ECE-4E05-46AF-B9B3-FA0250587F87}"/>
              </a:ext>
            </a:extLst>
          </p:cNvPr>
          <p:cNvSpPr txBox="1">
            <a:spLocks/>
          </p:cNvSpPr>
          <p:nvPr/>
        </p:nvSpPr>
        <p:spPr>
          <a:xfrm>
            <a:off x="261987" y="-27686"/>
            <a:ext cx="914401" cy="212365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GB" sz="13800">
                <a:solidFill>
                  <a:schemeClr val="accent4"/>
                </a:solidFill>
              </a:rPr>
              <a:t>4</a:t>
            </a:r>
          </a:p>
        </p:txBody>
      </p:sp>
      <p:sp>
        <p:nvSpPr>
          <p:cNvPr id="23" name="TextBox 22">
            <a:extLst>
              <a:ext uri="{FF2B5EF4-FFF2-40B4-BE49-F238E27FC236}">
                <a16:creationId xmlns:a16="http://schemas.microsoft.com/office/drawing/2014/main" id="{A6725281-765E-428B-8996-536D575EA682}"/>
              </a:ext>
            </a:extLst>
          </p:cNvPr>
          <p:cNvSpPr txBox="1"/>
          <p:nvPr/>
        </p:nvSpPr>
        <p:spPr>
          <a:xfrm>
            <a:off x="1409631" y="3284811"/>
            <a:ext cx="767679" cy="307777"/>
          </a:xfrm>
          <a:prstGeom prst="rect">
            <a:avLst/>
          </a:prstGeom>
          <a:solidFill>
            <a:srgbClr val="FF0066"/>
          </a:solidFill>
          <a:ln>
            <a:noFill/>
          </a:ln>
        </p:spPr>
        <p:txBody>
          <a:bodyPr wrap="square" lIns="0" tIns="0" rIns="0" bIns="0" rtlCol="0">
            <a:spAutoFit/>
          </a:bodyPr>
          <a:lstStyle/>
          <a:p>
            <a:r>
              <a:rPr lang="en-GB" sz="2000" b="1">
                <a:ln w="9525">
                  <a:solidFill>
                    <a:schemeClr val="bg1"/>
                  </a:solidFill>
                  <a:prstDash val="solid"/>
                </a:ln>
                <a:effectLst>
                  <a:outerShdw blurRad="12700" dist="38100" dir="2700000" algn="tl" rotWithShape="0">
                    <a:schemeClr val="bg1">
                      <a:lumMod val="50000"/>
                    </a:schemeClr>
                  </a:outerShdw>
                </a:effectLst>
                <a:latin typeface="Aharoni" panose="02010803020104030203" pitchFamily="2" charset="-79"/>
                <a:cs typeface="Aharoni" panose="02010803020104030203" pitchFamily="2" charset="-79"/>
              </a:rPr>
              <a:t> WHY</a:t>
            </a:r>
          </a:p>
        </p:txBody>
      </p:sp>
      <p:sp>
        <p:nvSpPr>
          <p:cNvPr id="15" name="Text Placeholder 3">
            <a:extLst>
              <a:ext uri="{FF2B5EF4-FFF2-40B4-BE49-F238E27FC236}">
                <a16:creationId xmlns:a16="http://schemas.microsoft.com/office/drawing/2014/main" id="{86717A57-0F52-4C41-B26F-B16767A054E1}"/>
              </a:ext>
            </a:extLst>
          </p:cNvPr>
          <p:cNvSpPr>
            <a:spLocks noGrp="1"/>
          </p:cNvSpPr>
          <p:nvPr>
            <p:ph type="body" sz="quarter" idx="16"/>
          </p:nvPr>
        </p:nvSpPr>
        <p:spPr>
          <a:xfrm>
            <a:off x="1323343" y="4790115"/>
            <a:ext cx="2585899" cy="1107996"/>
          </a:xfrm>
        </p:spPr>
        <p:txBody>
          <a:bodyPr/>
          <a:lstStyle/>
          <a:p>
            <a:pPr algn="ctr"/>
            <a:r>
              <a:rPr lang="en-US" b="1">
                <a:solidFill>
                  <a:srgbClr val="FF0066"/>
                </a:solidFill>
                <a:latin typeface="+mn-lt"/>
              </a:rPr>
              <a:t>Auto-Shutdown of VMs</a:t>
            </a:r>
          </a:p>
          <a:p>
            <a:pPr marL="285750" indent="-285750">
              <a:buFont typeface="Arial" panose="020B0604020202020204" pitchFamily="34" charset="0"/>
              <a:buChar char="•"/>
            </a:pPr>
            <a:r>
              <a:rPr lang="en-US"/>
              <a:t>Scheduled Runbook VM auto-shutdown during OOF hours</a:t>
            </a:r>
          </a:p>
        </p:txBody>
      </p:sp>
      <p:sp>
        <p:nvSpPr>
          <p:cNvPr id="16" name="Text Placeholder 3">
            <a:extLst>
              <a:ext uri="{FF2B5EF4-FFF2-40B4-BE49-F238E27FC236}">
                <a16:creationId xmlns:a16="http://schemas.microsoft.com/office/drawing/2014/main" id="{1F89804A-9F94-479C-8057-E6606B5B982C}"/>
              </a:ext>
            </a:extLst>
          </p:cNvPr>
          <p:cNvSpPr txBox="1">
            <a:spLocks/>
          </p:cNvSpPr>
          <p:nvPr/>
        </p:nvSpPr>
        <p:spPr>
          <a:xfrm>
            <a:off x="4892110" y="4790115"/>
            <a:ext cx="2471999" cy="1107996"/>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b="1">
                <a:solidFill>
                  <a:srgbClr val="FF0066"/>
                </a:solidFill>
                <a:latin typeface="+mn-lt"/>
              </a:rPr>
              <a:t>Dev/Test Subscriptions</a:t>
            </a:r>
          </a:p>
          <a:p>
            <a:pPr marL="285750" indent="-285750">
              <a:buFont typeface="Arial" panose="020B0604020202020204" pitchFamily="34" charset="0"/>
              <a:buChar char="•"/>
            </a:pPr>
            <a:r>
              <a:rPr lang="en-US">
                <a:latin typeface="+mn-lt"/>
              </a:rPr>
              <a:t>Create sandbox environments</a:t>
            </a:r>
          </a:p>
          <a:p>
            <a:pPr marL="285750" indent="-285750">
              <a:buFont typeface="Arial" panose="020B0604020202020204" pitchFamily="34" charset="0"/>
              <a:buChar char="•"/>
            </a:pPr>
            <a:r>
              <a:rPr lang="en-US">
                <a:latin typeface="+mn-lt"/>
                <a:hlinkClick r:id="rId3"/>
              </a:rPr>
              <a:t>Dev/Test Pricing</a:t>
            </a:r>
            <a:endParaRPr lang="en-US">
              <a:latin typeface="+mn-lt"/>
            </a:endParaRPr>
          </a:p>
        </p:txBody>
      </p:sp>
      <p:sp>
        <p:nvSpPr>
          <p:cNvPr id="17" name="Text Placeholder 3">
            <a:extLst>
              <a:ext uri="{FF2B5EF4-FFF2-40B4-BE49-F238E27FC236}">
                <a16:creationId xmlns:a16="http://schemas.microsoft.com/office/drawing/2014/main" id="{29B13185-75FA-4301-98E4-F8C0D0F27EE9}"/>
              </a:ext>
            </a:extLst>
          </p:cNvPr>
          <p:cNvSpPr txBox="1">
            <a:spLocks/>
          </p:cNvSpPr>
          <p:nvPr/>
        </p:nvSpPr>
        <p:spPr>
          <a:xfrm>
            <a:off x="8581571" y="4790115"/>
            <a:ext cx="2225577" cy="1107996"/>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b="1">
                <a:solidFill>
                  <a:srgbClr val="FF0066"/>
                </a:solidFill>
                <a:latin typeface="+mn-lt"/>
              </a:rPr>
              <a:t>Right SKUs</a:t>
            </a:r>
          </a:p>
          <a:p>
            <a:pPr marL="285750" indent="-285750">
              <a:buFont typeface="Arial" panose="020B0604020202020204" pitchFamily="34" charset="0"/>
              <a:buChar char="•"/>
            </a:pPr>
            <a:r>
              <a:rPr lang="en-US">
                <a:latin typeface="+mn-lt"/>
              </a:rPr>
              <a:t>Use LRS for Data Replication in dev</a:t>
            </a:r>
          </a:p>
          <a:p>
            <a:pPr marL="285750" indent="-285750">
              <a:buFont typeface="Arial" panose="020B0604020202020204" pitchFamily="34" charset="0"/>
              <a:buChar char="•"/>
            </a:pPr>
            <a:r>
              <a:rPr lang="en-US">
                <a:latin typeface="+mn-lt"/>
              </a:rPr>
              <a:t>Use Spot Instances</a:t>
            </a:r>
          </a:p>
        </p:txBody>
      </p:sp>
      <p:pic>
        <p:nvPicPr>
          <p:cNvPr id="3" name="Graphic 2" descr="Programmer female with solid fill">
            <a:extLst>
              <a:ext uri="{FF2B5EF4-FFF2-40B4-BE49-F238E27FC236}">
                <a16:creationId xmlns:a16="http://schemas.microsoft.com/office/drawing/2014/main" id="{6457AA92-E0FD-4445-BD1D-68542980159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638800" y="3710894"/>
            <a:ext cx="914400" cy="914400"/>
          </a:xfrm>
          <a:prstGeom prst="rect">
            <a:avLst/>
          </a:prstGeom>
        </p:spPr>
      </p:pic>
      <p:pic>
        <p:nvPicPr>
          <p:cNvPr id="5" name="Graphic 4" descr="Monitor with solid fill">
            <a:extLst>
              <a:ext uri="{FF2B5EF4-FFF2-40B4-BE49-F238E27FC236}">
                <a16:creationId xmlns:a16="http://schemas.microsoft.com/office/drawing/2014/main" id="{888D37F1-210D-4C1B-A023-F5D7B8D0F32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159092" y="3710894"/>
            <a:ext cx="914400" cy="914400"/>
          </a:xfrm>
          <a:prstGeom prst="rect">
            <a:avLst/>
          </a:prstGeom>
        </p:spPr>
      </p:pic>
      <p:pic>
        <p:nvPicPr>
          <p:cNvPr id="9" name="Graphic 8" descr="Snooze outline">
            <a:extLst>
              <a:ext uri="{FF2B5EF4-FFF2-40B4-BE49-F238E27FC236}">
                <a16:creationId xmlns:a16="http://schemas.microsoft.com/office/drawing/2014/main" id="{5A0A418B-C48F-4B0D-9B8E-BB2B023C750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415151" y="3886200"/>
            <a:ext cx="400936" cy="400936"/>
          </a:xfrm>
          <a:prstGeom prst="rect">
            <a:avLst/>
          </a:prstGeom>
        </p:spPr>
      </p:pic>
      <p:pic>
        <p:nvPicPr>
          <p:cNvPr id="12" name="Graphic 11" descr="Database with solid fill">
            <a:extLst>
              <a:ext uri="{FF2B5EF4-FFF2-40B4-BE49-F238E27FC236}">
                <a16:creationId xmlns:a16="http://schemas.microsoft.com/office/drawing/2014/main" id="{CE0DD79F-8EA9-4465-8653-E419DD8E3352}"/>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779959" y="3710894"/>
            <a:ext cx="914400" cy="914400"/>
          </a:xfrm>
          <a:prstGeom prst="rect">
            <a:avLst/>
          </a:prstGeom>
        </p:spPr>
      </p:pic>
      <p:pic>
        <p:nvPicPr>
          <p:cNvPr id="13" name="Graphic 12" descr="Database with solid fill">
            <a:extLst>
              <a:ext uri="{FF2B5EF4-FFF2-40B4-BE49-F238E27FC236}">
                <a16:creationId xmlns:a16="http://schemas.microsoft.com/office/drawing/2014/main" id="{C4A80FA1-ACDB-48D6-A228-50F21A01154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840134" y="4010137"/>
            <a:ext cx="553998" cy="553998"/>
          </a:xfrm>
          <a:prstGeom prst="rect">
            <a:avLst/>
          </a:prstGeom>
        </p:spPr>
      </p:pic>
      <p:pic>
        <p:nvPicPr>
          <p:cNvPr id="26" name="Graphic 25" descr="Downward trend graph outline">
            <a:extLst>
              <a:ext uri="{FF2B5EF4-FFF2-40B4-BE49-F238E27FC236}">
                <a16:creationId xmlns:a16="http://schemas.microsoft.com/office/drawing/2014/main" id="{A3AE5DB9-0611-40CA-8DA7-7A23375A2824}"/>
              </a:ext>
            </a:extLst>
          </p:cNvPr>
          <p:cNvPicPr>
            <a:picLocks noChangeAspect="1"/>
          </p:cNvPicPr>
          <p:nvPr/>
        </p:nvPicPr>
        <p:blipFill rotWithShape="1">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l="21739" b="17831"/>
          <a:stretch/>
        </p:blipFill>
        <p:spPr>
          <a:xfrm>
            <a:off x="9525270" y="3900255"/>
            <a:ext cx="410394" cy="430887"/>
          </a:xfrm>
          <a:prstGeom prst="rect">
            <a:avLst/>
          </a:prstGeom>
        </p:spPr>
      </p:pic>
    </p:spTree>
    <p:extLst>
      <p:ext uri="{BB962C8B-B14F-4D97-AF65-F5344CB8AC3E}">
        <p14:creationId xmlns:p14="http://schemas.microsoft.com/office/powerpoint/2010/main" val="2737983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18A1E48-C74E-4B7C-95F4-2342DAC963A9}"/>
              </a:ext>
            </a:extLst>
          </p:cNvPr>
          <p:cNvSpPr>
            <a:spLocks noGrp="1"/>
          </p:cNvSpPr>
          <p:nvPr>
            <p:ph type="title"/>
          </p:nvPr>
        </p:nvSpPr>
        <p:spPr>
          <a:xfrm>
            <a:off x="1427847" y="502367"/>
            <a:ext cx="9674493" cy="553998"/>
          </a:xfrm>
        </p:spPr>
        <p:txBody>
          <a:bodyPr/>
          <a:lstStyle/>
          <a:p>
            <a:r>
              <a:rPr lang="en-US"/>
              <a:t>Enforce Tagging and Naming Conventions</a:t>
            </a:r>
          </a:p>
        </p:txBody>
      </p:sp>
      <p:sp>
        <p:nvSpPr>
          <p:cNvPr id="7" name="TextBox 6">
            <a:extLst>
              <a:ext uri="{FF2B5EF4-FFF2-40B4-BE49-F238E27FC236}">
                <a16:creationId xmlns:a16="http://schemas.microsoft.com/office/drawing/2014/main" id="{F1AC4774-1F2D-4B3D-AD73-C246DE723316}"/>
              </a:ext>
            </a:extLst>
          </p:cNvPr>
          <p:cNvSpPr txBox="1"/>
          <p:nvPr/>
        </p:nvSpPr>
        <p:spPr>
          <a:xfrm>
            <a:off x="1409631" y="1649573"/>
            <a:ext cx="914400" cy="307777"/>
          </a:xfrm>
          <a:prstGeom prst="rect">
            <a:avLst/>
          </a:prstGeom>
          <a:solidFill>
            <a:srgbClr val="9BF00B"/>
          </a:solidFill>
          <a:ln>
            <a:noFill/>
          </a:ln>
        </p:spPr>
        <p:txBody>
          <a:bodyPr wrap="square" lIns="0" tIns="0" rIns="0" bIns="0" rtlCol="0">
            <a:spAutoFit/>
          </a:bodyPr>
          <a:lstStyle/>
          <a:p>
            <a:r>
              <a:rPr lang="en-GB" sz="2000" b="1">
                <a:ln w="9525">
                  <a:solidFill>
                    <a:schemeClr val="bg1"/>
                  </a:solidFill>
                  <a:prstDash val="solid"/>
                </a:ln>
                <a:effectLst>
                  <a:outerShdw blurRad="12700" dist="38100" dir="2700000" algn="tl" rotWithShape="0">
                    <a:schemeClr val="bg1">
                      <a:lumMod val="50000"/>
                    </a:schemeClr>
                  </a:outerShdw>
                </a:effectLst>
                <a:latin typeface="Aharoni" panose="02010803020104030203" pitchFamily="2" charset="-79"/>
                <a:cs typeface="Aharoni" panose="02010803020104030203" pitchFamily="2" charset="-79"/>
              </a:rPr>
              <a:t> WHAT</a:t>
            </a:r>
          </a:p>
        </p:txBody>
      </p:sp>
      <p:sp>
        <p:nvSpPr>
          <p:cNvPr id="20" name="Text Placeholder 3">
            <a:extLst>
              <a:ext uri="{FF2B5EF4-FFF2-40B4-BE49-F238E27FC236}">
                <a16:creationId xmlns:a16="http://schemas.microsoft.com/office/drawing/2014/main" id="{6D6AC477-0427-4B0C-9873-3DD8FAAE7760}"/>
              </a:ext>
            </a:extLst>
          </p:cNvPr>
          <p:cNvSpPr txBox="1">
            <a:spLocks/>
          </p:cNvSpPr>
          <p:nvPr/>
        </p:nvSpPr>
        <p:spPr>
          <a:xfrm>
            <a:off x="1409631" y="2095972"/>
            <a:ext cx="6359031" cy="646331"/>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400"/>
              <a:t>Resources should be named in a standardized way and tagged to allow them to be quickly identified, as well as allowing appropriate billing and chargeback. This should be enforced using automations and policies. </a:t>
            </a:r>
          </a:p>
        </p:txBody>
      </p:sp>
      <p:sp>
        <p:nvSpPr>
          <p:cNvPr id="21" name="Title 7">
            <a:extLst>
              <a:ext uri="{FF2B5EF4-FFF2-40B4-BE49-F238E27FC236}">
                <a16:creationId xmlns:a16="http://schemas.microsoft.com/office/drawing/2014/main" id="{1A4E3ECE-4E05-46AF-B9B3-FA0250587F87}"/>
              </a:ext>
            </a:extLst>
          </p:cNvPr>
          <p:cNvSpPr txBox="1">
            <a:spLocks/>
          </p:cNvSpPr>
          <p:nvPr/>
        </p:nvSpPr>
        <p:spPr>
          <a:xfrm>
            <a:off x="261987" y="-27686"/>
            <a:ext cx="914401" cy="212365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GB" sz="13800">
                <a:solidFill>
                  <a:schemeClr val="accent4"/>
                </a:solidFill>
              </a:rPr>
              <a:t>5</a:t>
            </a:r>
          </a:p>
        </p:txBody>
      </p:sp>
      <p:sp>
        <p:nvSpPr>
          <p:cNvPr id="23" name="TextBox 22">
            <a:extLst>
              <a:ext uri="{FF2B5EF4-FFF2-40B4-BE49-F238E27FC236}">
                <a16:creationId xmlns:a16="http://schemas.microsoft.com/office/drawing/2014/main" id="{A6725281-765E-428B-8996-536D575EA682}"/>
              </a:ext>
            </a:extLst>
          </p:cNvPr>
          <p:cNvSpPr txBox="1"/>
          <p:nvPr/>
        </p:nvSpPr>
        <p:spPr>
          <a:xfrm>
            <a:off x="1409631" y="3284811"/>
            <a:ext cx="767679" cy="307777"/>
          </a:xfrm>
          <a:prstGeom prst="rect">
            <a:avLst/>
          </a:prstGeom>
          <a:solidFill>
            <a:srgbClr val="FF0066"/>
          </a:solidFill>
          <a:ln>
            <a:noFill/>
          </a:ln>
        </p:spPr>
        <p:txBody>
          <a:bodyPr wrap="square" lIns="0" tIns="0" rIns="0" bIns="0" rtlCol="0">
            <a:spAutoFit/>
          </a:bodyPr>
          <a:lstStyle/>
          <a:p>
            <a:r>
              <a:rPr lang="en-GB" sz="2000" b="1">
                <a:ln w="9525">
                  <a:solidFill>
                    <a:schemeClr val="bg1"/>
                  </a:solidFill>
                  <a:prstDash val="solid"/>
                </a:ln>
                <a:effectLst>
                  <a:outerShdw blurRad="12700" dist="38100" dir="2700000" algn="tl" rotWithShape="0">
                    <a:schemeClr val="bg1">
                      <a:lumMod val="50000"/>
                    </a:schemeClr>
                  </a:outerShdw>
                </a:effectLst>
                <a:latin typeface="Aharoni" panose="02010803020104030203" pitchFamily="2" charset="-79"/>
                <a:cs typeface="Aharoni" panose="02010803020104030203" pitchFamily="2" charset="-79"/>
              </a:rPr>
              <a:t> WHY</a:t>
            </a:r>
          </a:p>
        </p:txBody>
      </p:sp>
      <p:pic>
        <p:nvPicPr>
          <p:cNvPr id="4" name="Graphic 3" descr="Earth Globe - Asia with solid fill">
            <a:extLst>
              <a:ext uri="{FF2B5EF4-FFF2-40B4-BE49-F238E27FC236}">
                <a16:creationId xmlns:a16="http://schemas.microsoft.com/office/drawing/2014/main" id="{3747EA25-55A5-4582-AB01-D1A21B0B025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2775376" y="3826122"/>
            <a:ext cx="362813" cy="362813"/>
          </a:xfrm>
          <a:prstGeom prst="rect">
            <a:avLst/>
          </a:prstGeom>
        </p:spPr>
      </p:pic>
      <p:sp>
        <p:nvSpPr>
          <p:cNvPr id="5" name="Text Placeholder 3">
            <a:extLst>
              <a:ext uri="{FF2B5EF4-FFF2-40B4-BE49-F238E27FC236}">
                <a16:creationId xmlns:a16="http://schemas.microsoft.com/office/drawing/2014/main" id="{EF4A3E4E-FFF9-4EBC-84B1-4768E55C4069}"/>
              </a:ext>
            </a:extLst>
          </p:cNvPr>
          <p:cNvSpPr txBox="1">
            <a:spLocks/>
          </p:cNvSpPr>
          <p:nvPr/>
        </p:nvSpPr>
        <p:spPr>
          <a:xfrm>
            <a:off x="1409631" y="4827274"/>
            <a:ext cx="2897388" cy="1384995"/>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b="1">
                <a:solidFill>
                  <a:srgbClr val="FF0066"/>
                </a:solidFill>
                <a:latin typeface="+mn-lt"/>
              </a:rPr>
              <a:t>Quickly identify resource type, location and instance</a:t>
            </a:r>
          </a:p>
          <a:p>
            <a:pPr marL="285750" indent="-285750">
              <a:buFont typeface="Arial" panose="020B0604020202020204" pitchFamily="34" charset="0"/>
              <a:buChar char="•"/>
            </a:pPr>
            <a:r>
              <a:rPr lang="en-US">
                <a:latin typeface="+mn-lt"/>
              </a:rPr>
              <a:t>Ensure resources are deployed in the correct regions</a:t>
            </a:r>
          </a:p>
        </p:txBody>
      </p:sp>
      <p:sp>
        <p:nvSpPr>
          <p:cNvPr id="6" name="Text Placeholder 3">
            <a:extLst>
              <a:ext uri="{FF2B5EF4-FFF2-40B4-BE49-F238E27FC236}">
                <a16:creationId xmlns:a16="http://schemas.microsoft.com/office/drawing/2014/main" id="{D70339D5-C3E2-4A0A-828C-2D617618B9A9}"/>
              </a:ext>
            </a:extLst>
          </p:cNvPr>
          <p:cNvSpPr txBox="1">
            <a:spLocks/>
          </p:cNvSpPr>
          <p:nvPr/>
        </p:nvSpPr>
        <p:spPr>
          <a:xfrm>
            <a:off x="5151516" y="4827274"/>
            <a:ext cx="2834640" cy="1384995"/>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b="1">
                <a:solidFill>
                  <a:srgbClr val="FF0066"/>
                </a:solidFill>
                <a:latin typeface="+mn-lt"/>
              </a:rPr>
              <a:t>Identify workload or responsible department</a:t>
            </a:r>
          </a:p>
          <a:p>
            <a:pPr marL="285750" indent="-285750">
              <a:buFont typeface="Arial" panose="020B0604020202020204" pitchFamily="34" charset="0"/>
              <a:buChar char="•"/>
            </a:pPr>
            <a:r>
              <a:rPr lang="en-US">
                <a:latin typeface="+mn-lt"/>
              </a:rPr>
              <a:t>Contact relevant department incase of cost overrun </a:t>
            </a:r>
          </a:p>
        </p:txBody>
      </p:sp>
      <p:sp>
        <p:nvSpPr>
          <p:cNvPr id="9" name="Text Placeholder 3">
            <a:extLst>
              <a:ext uri="{FF2B5EF4-FFF2-40B4-BE49-F238E27FC236}">
                <a16:creationId xmlns:a16="http://schemas.microsoft.com/office/drawing/2014/main" id="{55483EEE-4990-45DB-9F93-7BE454266728}"/>
              </a:ext>
            </a:extLst>
          </p:cNvPr>
          <p:cNvSpPr txBox="1">
            <a:spLocks/>
          </p:cNvSpPr>
          <p:nvPr/>
        </p:nvSpPr>
        <p:spPr>
          <a:xfrm>
            <a:off x="9053813" y="4836863"/>
            <a:ext cx="2289323" cy="1384995"/>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b="1">
                <a:solidFill>
                  <a:srgbClr val="FF0066"/>
                </a:solidFill>
                <a:latin typeface="+mn-lt"/>
              </a:rPr>
              <a:t>Enable chargeback for shared resources</a:t>
            </a:r>
          </a:p>
          <a:p>
            <a:pPr marL="285750" indent="-285750">
              <a:buFont typeface="Arial" panose="020B0604020202020204" pitchFamily="34" charset="0"/>
              <a:buChar char="•"/>
            </a:pPr>
            <a:r>
              <a:rPr lang="en-US">
                <a:latin typeface="+mn-lt"/>
              </a:rPr>
              <a:t>Bill internal departments based on their usage</a:t>
            </a:r>
          </a:p>
        </p:txBody>
      </p:sp>
      <p:pic>
        <p:nvPicPr>
          <p:cNvPr id="10" name="Graphic 9" descr="Magnifying glass with solid fill">
            <a:extLst>
              <a:ext uri="{FF2B5EF4-FFF2-40B4-BE49-F238E27FC236}">
                <a16:creationId xmlns:a16="http://schemas.microsoft.com/office/drawing/2014/main" id="{BBFCF1A2-2B83-4A99-AA49-B53C9A0DB86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flipH="1">
            <a:off x="2082352" y="3815937"/>
            <a:ext cx="778998" cy="778998"/>
          </a:xfrm>
          <a:prstGeom prst="rect">
            <a:avLst/>
          </a:prstGeom>
        </p:spPr>
      </p:pic>
      <p:pic>
        <p:nvPicPr>
          <p:cNvPr id="11" name="Graphic 10" descr="Abacus with solid fill">
            <a:extLst>
              <a:ext uri="{FF2B5EF4-FFF2-40B4-BE49-F238E27FC236}">
                <a16:creationId xmlns:a16="http://schemas.microsoft.com/office/drawing/2014/main" id="{EC20C5FB-FEFF-4DD7-B8B4-A0C8B0CB69F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123729" y="3999782"/>
            <a:ext cx="362813" cy="362813"/>
          </a:xfrm>
          <a:prstGeom prst="rect">
            <a:avLst/>
          </a:prstGeom>
        </p:spPr>
      </p:pic>
      <p:pic>
        <p:nvPicPr>
          <p:cNvPr id="12" name="Graphic 11" descr="Binary with solid fill">
            <a:extLst>
              <a:ext uri="{FF2B5EF4-FFF2-40B4-BE49-F238E27FC236}">
                <a16:creationId xmlns:a16="http://schemas.microsoft.com/office/drawing/2014/main" id="{8CE94D25-77DA-4FB3-A708-1D8D14B10064}"/>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820204" y="4238894"/>
            <a:ext cx="303525" cy="303525"/>
          </a:xfrm>
          <a:prstGeom prst="rect">
            <a:avLst/>
          </a:prstGeom>
        </p:spPr>
      </p:pic>
      <p:pic>
        <p:nvPicPr>
          <p:cNvPr id="13" name="Graphic 12" descr="Internet with solid fill">
            <a:extLst>
              <a:ext uri="{FF2B5EF4-FFF2-40B4-BE49-F238E27FC236}">
                <a16:creationId xmlns:a16="http://schemas.microsoft.com/office/drawing/2014/main" id="{BE937F94-5A4E-40FF-8355-2D68987EBAF6}"/>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111636" y="3905395"/>
            <a:ext cx="914400" cy="914400"/>
          </a:xfrm>
          <a:prstGeom prst="rect">
            <a:avLst/>
          </a:prstGeom>
        </p:spPr>
      </p:pic>
      <p:pic>
        <p:nvPicPr>
          <p:cNvPr id="14" name="Graphic 13" descr="Building with solid fill">
            <a:extLst>
              <a:ext uri="{FF2B5EF4-FFF2-40B4-BE49-F238E27FC236}">
                <a16:creationId xmlns:a16="http://schemas.microsoft.com/office/drawing/2014/main" id="{08388E76-65E6-4354-B962-075C43CA4D0A}"/>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9966700" y="4155126"/>
            <a:ext cx="555666" cy="555666"/>
          </a:xfrm>
          <a:prstGeom prst="rect">
            <a:avLst/>
          </a:prstGeom>
        </p:spPr>
      </p:pic>
      <p:pic>
        <p:nvPicPr>
          <p:cNvPr id="34" name="Graphic 33" descr="Money envelope with solid fill">
            <a:extLst>
              <a:ext uri="{FF2B5EF4-FFF2-40B4-BE49-F238E27FC236}">
                <a16:creationId xmlns:a16="http://schemas.microsoft.com/office/drawing/2014/main" id="{8DC460EC-1565-48D1-8144-9A54B6C543F7}"/>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9417127" y="3634891"/>
            <a:ext cx="914400" cy="914400"/>
          </a:xfrm>
          <a:prstGeom prst="rect">
            <a:avLst/>
          </a:prstGeom>
        </p:spPr>
      </p:pic>
    </p:spTree>
    <p:extLst>
      <p:ext uri="{BB962C8B-B14F-4D97-AF65-F5344CB8AC3E}">
        <p14:creationId xmlns:p14="http://schemas.microsoft.com/office/powerpoint/2010/main" val="39680143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18A1E48-C74E-4B7C-95F4-2342DAC963A9}"/>
              </a:ext>
            </a:extLst>
          </p:cNvPr>
          <p:cNvSpPr>
            <a:spLocks noGrp="1"/>
          </p:cNvSpPr>
          <p:nvPr>
            <p:ph type="title"/>
          </p:nvPr>
        </p:nvSpPr>
        <p:spPr>
          <a:xfrm>
            <a:off x="586740" y="2782669"/>
            <a:ext cx="11018520" cy="1292662"/>
          </a:xfrm>
        </p:spPr>
        <p:txBody>
          <a:bodyPr/>
          <a:lstStyle/>
          <a:p>
            <a:r>
              <a:rPr lang="en-US"/>
              <a:t>Well Architected Framework:</a:t>
            </a:r>
            <a:br>
              <a:rPr lang="en-US"/>
            </a:br>
            <a:r>
              <a:rPr lang="en-US" sz="4800">
                <a:solidFill>
                  <a:schemeClr val="accent4"/>
                </a:solidFill>
              </a:rPr>
              <a:t>Cost Optimisation Assessment </a:t>
            </a:r>
            <a:endParaRPr lang="en-US">
              <a:solidFill>
                <a:schemeClr val="accent4"/>
              </a:solidFill>
            </a:endParaRPr>
          </a:p>
        </p:txBody>
      </p:sp>
    </p:spTree>
    <p:extLst>
      <p:ext uri="{BB962C8B-B14F-4D97-AF65-F5344CB8AC3E}">
        <p14:creationId xmlns:p14="http://schemas.microsoft.com/office/powerpoint/2010/main" val="1954584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44154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CA188E6-DE9C-45CF-A39A-FABD156572F1}"/>
              </a:ext>
            </a:extLst>
          </p:cNvPr>
          <p:cNvSpPr/>
          <p:nvPr/>
        </p:nvSpPr>
        <p:spPr bwMode="auto">
          <a:xfrm>
            <a:off x="6096000" y="-186117"/>
            <a:ext cx="6171525" cy="704411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dirty="0" err="1">
              <a:solidFill>
                <a:srgbClr val="000000"/>
              </a:solidFill>
              <a:ea typeface="Segoe UI" pitchFamily="34" charset="0"/>
              <a:cs typeface="Segoe UI" pitchFamily="34" charset="0"/>
            </a:endParaRPr>
          </a:p>
        </p:txBody>
      </p:sp>
      <p:sp>
        <p:nvSpPr>
          <p:cNvPr id="7" name="Rectangle 6">
            <a:extLst>
              <a:ext uri="{FF2B5EF4-FFF2-40B4-BE49-F238E27FC236}">
                <a16:creationId xmlns:a16="http://schemas.microsoft.com/office/drawing/2014/main" id="{E03EB7FF-E29A-4551-91FC-BDB88F908F63}"/>
              </a:ext>
            </a:extLst>
          </p:cNvPr>
          <p:cNvSpPr/>
          <p:nvPr/>
        </p:nvSpPr>
        <p:spPr bwMode="auto">
          <a:xfrm>
            <a:off x="1764479" y="1736524"/>
            <a:ext cx="2467874" cy="1587280"/>
          </a:xfrm>
          <a:prstGeom prst="rect">
            <a:avLst/>
          </a:prstGeom>
          <a:solidFill>
            <a:srgbClr val="FF006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GB" sz="4800" b="1"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Aharoni" panose="02010803020104030203" pitchFamily="2" charset="-79"/>
                <a:ea typeface="Segoe UI" pitchFamily="34" charset="0"/>
                <a:cs typeface="Aharoni" panose="02010803020104030203" pitchFamily="2" charset="-79"/>
              </a:rPr>
              <a:t>Quick</a:t>
            </a:r>
          </a:p>
          <a:p>
            <a:pPr algn="ctr" defTabSz="932472" fontAlgn="base">
              <a:spcBef>
                <a:spcPct val="0"/>
              </a:spcBef>
              <a:spcAft>
                <a:spcPct val="0"/>
              </a:spcAft>
            </a:pPr>
            <a:r>
              <a:rPr lang="en-GB" sz="4800" b="1"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Aharoni" panose="02010803020104030203" pitchFamily="2" charset="-79"/>
                <a:ea typeface="Segoe UI" pitchFamily="34" charset="0"/>
                <a:cs typeface="Aharoni" panose="02010803020104030203" pitchFamily="2" charset="-79"/>
              </a:rPr>
              <a:t>Wins</a:t>
            </a:r>
          </a:p>
        </p:txBody>
      </p:sp>
      <p:pic>
        <p:nvPicPr>
          <p:cNvPr id="10" name="Picture 9" descr="A person smiling for the camera&#10;&#10;Description automatically generated with medium confidence">
            <a:extLst>
              <a:ext uri="{FF2B5EF4-FFF2-40B4-BE49-F238E27FC236}">
                <a16:creationId xmlns:a16="http://schemas.microsoft.com/office/drawing/2014/main" id="{2FBE32A1-1F34-4A6C-9CC1-FF041EFC6E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45617" y="4174290"/>
            <a:ext cx="2167200" cy="2066437"/>
          </a:xfrm>
          <a:prstGeom prst="ellipse">
            <a:avLst/>
          </a:prstGeom>
          <a:ln w="63500" cap="rnd">
            <a:solidFill>
              <a:srgbClr val="333333"/>
            </a:solidFill>
          </a:ln>
          <a:effectLst/>
          <a:scene3d>
            <a:camera prst="orthographicFront"/>
            <a:lightRig rig="contrasting" dir="t">
              <a:rot lat="0" lon="0" rev="3000000"/>
            </a:lightRig>
          </a:scene3d>
          <a:sp3d contourW="7620">
            <a:bevelT w="95250" h="31750"/>
            <a:contourClr>
              <a:srgbClr val="333333"/>
            </a:contourClr>
          </a:sp3d>
        </p:spPr>
      </p:pic>
      <p:pic>
        <p:nvPicPr>
          <p:cNvPr id="12" name="Picture 11" descr="A person sitting on a bench in front of a fence and a building&#10;&#10;Description automatically generated with low confidence">
            <a:extLst>
              <a:ext uri="{FF2B5EF4-FFF2-40B4-BE49-F238E27FC236}">
                <a16:creationId xmlns:a16="http://schemas.microsoft.com/office/drawing/2014/main" id="{3F4E1B9A-D52F-4E98-9B0B-11911F28F0FC}"/>
              </a:ext>
            </a:extLst>
          </p:cNvPr>
          <p:cNvPicPr>
            <a:picLocks noChangeAspect="1"/>
          </p:cNvPicPr>
          <p:nvPr/>
        </p:nvPicPr>
        <p:blipFill rotWithShape="1">
          <a:blip r:embed="rId4">
            <a:extLst>
              <a:ext uri="{28A0092B-C50C-407E-A947-70E740481C1C}">
                <a14:useLocalDpi xmlns:a14="http://schemas.microsoft.com/office/drawing/2010/main" val="0"/>
              </a:ext>
            </a:extLst>
          </a:blip>
          <a:srcRect l="12856" t="-3520" r="18737" b="3520"/>
          <a:stretch/>
        </p:blipFill>
        <p:spPr>
          <a:xfrm>
            <a:off x="6345617" y="1405036"/>
            <a:ext cx="2167200" cy="2151981"/>
          </a:xfrm>
          <a:prstGeom prst="ellipse">
            <a:avLst/>
          </a:prstGeom>
          <a:ln w="63500" cap="rnd">
            <a:solidFill>
              <a:srgbClr val="333333"/>
            </a:solidFill>
          </a:ln>
          <a:effectLst/>
          <a:scene3d>
            <a:camera prst="orthographicFront"/>
            <a:lightRig rig="contrasting" dir="t">
              <a:rot lat="0" lon="0" rev="3000000"/>
            </a:lightRig>
          </a:scene3d>
          <a:sp3d contourW="7620">
            <a:bevelT w="95250" h="31750"/>
            <a:contourClr>
              <a:srgbClr val="333333"/>
            </a:contourClr>
          </a:sp3d>
        </p:spPr>
      </p:pic>
      <p:sp>
        <p:nvSpPr>
          <p:cNvPr id="13" name="TextBox 12">
            <a:extLst>
              <a:ext uri="{FF2B5EF4-FFF2-40B4-BE49-F238E27FC236}">
                <a16:creationId xmlns:a16="http://schemas.microsoft.com/office/drawing/2014/main" id="{535D47D3-AA6E-4180-BDEB-7EB929FB67BD}"/>
              </a:ext>
            </a:extLst>
          </p:cNvPr>
          <p:cNvSpPr txBox="1"/>
          <p:nvPr/>
        </p:nvSpPr>
        <p:spPr>
          <a:xfrm>
            <a:off x="1295043" y="3664964"/>
            <a:ext cx="3406747" cy="1723549"/>
          </a:xfrm>
          <a:prstGeom prst="rect">
            <a:avLst/>
          </a:prstGeom>
          <a:noFill/>
        </p:spPr>
        <p:txBody>
          <a:bodyPr wrap="square" lIns="0" tIns="0" rIns="0" bIns="0" rtlCol="0">
            <a:spAutoFit/>
          </a:bodyPr>
          <a:lstStyle/>
          <a:p>
            <a:pPr algn="ctr"/>
            <a:r>
              <a:rPr lang="en-GB" sz="2800" dirty="0"/>
              <a:t>QuickWins is a series that helps you realise value on Azure in 30 minutes (or less)</a:t>
            </a:r>
          </a:p>
        </p:txBody>
      </p:sp>
      <p:sp>
        <p:nvSpPr>
          <p:cNvPr id="14" name="Title 16">
            <a:extLst>
              <a:ext uri="{FF2B5EF4-FFF2-40B4-BE49-F238E27FC236}">
                <a16:creationId xmlns:a16="http://schemas.microsoft.com/office/drawing/2014/main" id="{3F44A202-66A5-48C3-809A-F6A1857C374E}"/>
              </a:ext>
            </a:extLst>
          </p:cNvPr>
          <p:cNvSpPr>
            <a:spLocks noGrp="1"/>
          </p:cNvSpPr>
          <p:nvPr>
            <p:ph type="title"/>
          </p:nvPr>
        </p:nvSpPr>
        <p:spPr>
          <a:xfrm>
            <a:off x="6345617" y="218568"/>
            <a:ext cx="3559033" cy="553998"/>
          </a:xfrm>
        </p:spPr>
        <p:txBody>
          <a:bodyPr/>
          <a:lstStyle/>
          <a:p>
            <a:r>
              <a:rPr lang="en-US" dirty="0">
                <a:solidFill>
                  <a:schemeClr val="bg1"/>
                </a:solidFill>
              </a:rPr>
              <a:t>Your Speakers</a:t>
            </a:r>
          </a:p>
        </p:txBody>
      </p:sp>
      <p:sp>
        <p:nvSpPr>
          <p:cNvPr id="15" name="TextBox 14">
            <a:extLst>
              <a:ext uri="{FF2B5EF4-FFF2-40B4-BE49-F238E27FC236}">
                <a16:creationId xmlns:a16="http://schemas.microsoft.com/office/drawing/2014/main" id="{9D661CBE-B0D1-40E1-98CF-24C28FDFD71B}"/>
              </a:ext>
            </a:extLst>
          </p:cNvPr>
          <p:cNvSpPr txBox="1"/>
          <p:nvPr/>
        </p:nvSpPr>
        <p:spPr>
          <a:xfrm>
            <a:off x="8788883" y="1736524"/>
            <a:ext cx="3277275" cy="1231106"/>
          </a:xfrm>
          <a:prstGeom prst="rect">
            <a:avLst/>
          </a:prstGeom>
          <a:noFill/>
        </p:spPr>
        <p:txBody>
          <a:bodyPr wrap="square" lIns="0" tIns="0" rIns="0" bIns="0" rtlCol="0">
            <a:spAutoFit/>
          </a:bodyPr>
          <a:lstStyle/>
          <a:p>
            <a:pPr algn="l"/>
            <a:r>
              <a:rPr lang="en-GB" sz="2000" b="1" dirty="0">
                <a:solidFill>
                  <a:schemeClr val="bg1"/>
                </a:solidFill>
              </a:rPr>
              <a:t>Shan Singh</a:t>
            </a:r>
          </a:p>
          <a:p>
            <a:pPr algn="l"/>
            <a:r>
              <a:rPr lang="en-GB" sz="2000" dirty="0">
                <a:solidFill>
                  <a:schemeClr val="bg1"/>
                </a:solidFill>
              </a:rPr>
              <a:t>Customer Engineer </a:t>
            </a:r>
          </a:p>
          <a:p>
            <a:pPr algn="l"/>
            <a:r>
              <a:rPr lang="en-GB" sz="2000" dirty="0">
                <a:solidFill>
                  <a:schemeClr val="bg1"/>
                </a:solidFill>
              </a:rPr>
              <a:t>Digital &amp; App Innovation</a:t>
            </a:r>
          </a:p>
          <a:p>
            <a:r>
              <a:rPr lang="en-GB" sz="2000" dirty="0">
                <a:solidFill>
                  <a:srgbClr val="0078D4"/>
                </a:solidFill>
                <a:hlinkClick r:id="rId5">
                  <a:extLst>
                    <a:ext uri="{A12FA001-AC4F-418D-AE19-62706E023703}">
                      <ahyp:hlinkClr xmlns:ahyp="http://schemas.microsoft.com/office/drawing/2018/hyperlinkcolor" val="tx"/>
                    </a:ext>
                  </a:extLst>
                </a:hlinkClick>
              </a:rPr>
              <a:t>linkedin.com/in/</a:t>
            </a:r>
            <a:r>
              <a:rPr lang="en-GB" sz="2000" b="1" dirty="0" err="1">
                <a:solidFill>
                  <a:srgbClr val="0078D4"/>
                </a:solidFill>
                <a:hlinkClick r:id="rId5">
                  <a:extLst>
                    <a:ext uri="{A12FA001-AC4F-418D-AE19-62706E023703}">
                      <ahyp:hlinkClr xmlns:ahyp="http://schemas.microsoft.com/office/drawing/2018/hyperlinkcolor" val="tx"/>
                    </a:ext>
                  </a:extLst>
                </a:hlinkClick>
              </a:rPr>
              <a:t>shantnus</a:t>
            </a:r>
            <a:r>
              <a:rPr lang="en-GB" sz="2000" dirty="0">
                <a:solidFill>
                  <a:srgbClr val="0078D4"/>
                </a:solidFill>
              </a:rPr>
              <a:t> </a:t>
            </a:r>
          </a:p>
        </p:txBody>
      </p:sp>
      <p:sp>
        <p:nvSpPr>
          <p:cNvPr id="17" name="TextBox 16">
            <a:extLst>
              <a:ext uri="{FF2B5EF4-FFF2-40B4-BE49-F238E27FC236}">
                <a16:creationId xmlns:a16="http://schemas.microsoft.com/office/drawing/2014/main" id="{DAD214B3-06E7-459A-8B57-89BC5300748E}"/>
              </a:ext>
            </a:extLst>
          </p:cNvPr>
          <p:cNvSpPr txBox="1"/>
          <p:nvPr/>
        </p:nvSpPr>
        <p:spPr>
          <a:xfrm>
            <a:off x="8788883" y="4526738"/>
            <a:ext cx="3403117" cy="1231106"/>
          </a:xfrm>
          <a:prstGeom prst="rect">
            <a:avLst/>
          </a:prstGeom>
          <a:noFill/>
        </p:spPr>
        <p:txBody>
          <a:bodyPr wrap="square" lIns="0" tIns="0" rIns="0" bIns="0" rtlCol="0">
            <a:spAutoFit/>
          </a:bodyPr>
          <a:lstStyle/>
          <a:p>
            <a:pPr algn="l"/>
            <a:r>
              <a:rPr lang="en-GB" sz="2000" b="1" dirty="0">
                <a:solidFill>
                  <a:schemeClr val="bg1"/>
                </a:solidFill>
              </a:rPr>
              <a:t>Johan Sciard</a:t>
            </a:r>
          </a:p>
          <a:p>
            <a:pPr algn="l"/>
            <a:r>
              <a:rPr lang="en-GB" sz="2000" dirty="0">
                <a:solidFill>
                  <a:schemeClr val="bg1"/>
                </a:solidFill>
              </a:rPr>
              <a:t>Customer Engineer </a:t>
            </a:r>
          </a:p>
          <a:p>
            <a:pPr algn="l"/>
            <a:r>
              <a:rPr lang="en-GB" sz="2000" dirty="0">
                <a:solidFill>
                  <a:schemeClr val="bg1"/>
                </a:solidFill>
              </a:rPr>
              <a:t>Digital &amp; App Innovation</a:t>
            </a:r>
          </a:p>
          <a:p>
            <a:pPr algn="l"/>
            <a:r>
              <a:rPr lang="en-GB" sz="2000" dirty="0">
                <a:solidFill>
                  <a:srgbClr val="0078D4"/>
                </a:solidFill>
                <a:hlinkClick r:id="rId6">
                  <a:extLst>
                    <a:ext uri="{A12FA001-AC4F-418D-AE19-62706E023703}">
                      <ahyp:hlinkClr xmlns:ahyp="http://schemas.microsoft.com/office/drawing/2018/hyperlinkcolor" val="tx"/>
                    </a:ext>
                  </a:extLst>
                </a:hlinkClick>
              </a:rPr>
              <a:t>linkedin.com/in/</a:t>
            </a:r>
            <a:r>
              <a:rPr lang="en-GB" sz="2000" b="1" dirty="0" err="1">
                <a:solidFill>
                  <a:srgbClr val="0078D4"/>
                </a:solidFill>
                <a:hlinkClick r:id="rId6">
                  <a:extLst>
                    <a:ext uri="{A12FA001-AC4F-418D-AE19-62706E023703}">
                      <ahyp:hlinkClr xmlns:ahyp="http://schemas.microsoft.com/office/drawing/2018/hyperlinkcolor" val="tx"/>
                    </a:ext>
                  </a:extLst>
                </a:hlinkClick>
              </a:rPr>
              <a:t>johan-sciard</a:t>
            </a:r>
            <a:r>
              <a:rPr lang="en-GB" sz="2000" dirty="0">
                <a:solidFill>
                  <a:srgbClr val="0078D4"/>
                </a:solidFill>
              </a:rPr>
              <a:t> </a:t>
            </a:r>
          </a:p>
        </p:txBody>
      </p:sp>
    </p:spTree>
    <p:extLst>
      <p:ext uri="{BB962C8B-B14F-4D97-AF65-F5344CB8AC3E}">
        <p14:creationId xmlns:p14="http://schemas.microsoft.com/office/powerpoint/2010/main" val="135392868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7BF15BD-001C-49B3-9A01-B39DEDA47564}"/>
              </a:ext>
            </a:extLst>
          </p:cNvPr>
          <p:cNvSpPr>
            <a:spLocks noGrp="1"/>
          </p:cNvSpPr>
          <p:nvPr>
            <p:ph type="title"/>
          </p:nvPr>
        </p:nvSpPr>
        <p:spPr>
          <a:xfrm>
            <a:off x="585216" y="2309812"/>
            <a:ext cx="3182027" cy="553998"/>
          </a:xfrm>
        </p:spPr>
        <p:txBody>
          <a:bodyPr/>
          <a:lstStyle/>
          <a:p>
            <a:r>
              <a:rPr lang="en-US">
                <a:solidFill>
                  <a:schemeClr val="bg1"/>
                </a:solidFill>
              </a:rPr>
              <a:t>Agenda</a:t>
            </a:r>
          </a:p>
        </p:txBody>
      </p:sp>
      <p:sp>
        <p:nvSpPr>
          <p:cNvPr id="7" name="Text Placeholder 6">
            <a:extLst>
              <a:ext uri="{FF2B5EF4-FFF2-40B4-BE49-F238E27FC236}">
                <a16:creationId xmlns:a16="http://schemas.microsoft.com/office/drawing/2014/main" id="{61F6BD0B-C4D8-42DE-A3A7-50D8219CE639}"/>
              </a:ext>
            </a:extLst>
          </p:cNvPr>
          <p:cNvSpPr>
            <a:spLocks noGrp="1"/>
          </p:cNvSpPr>
          <p:nvPr>
            <p:ph type="body" sz="quarter" idx="11"/>
          </p:nvPr>
        </p:nvSpPr>
        <p:spPr>
          <a:xfrm>
            <a:off x="4356100" y="2309812"/>
            <a:ext cx="7253288" cy="2212913"/>
          </a:xfrm>
        </p:spPr>
        <p:txBody>
          <a:bodyPr/>
          <a:lstStyle/>
          <a:p>
            <a:pPr marL="0" indent="0">
              <a:buNone/>
            </a:pPr>
            <a:r>
              <a:rPr lang="en-US" dirty="0">
                <a:solidFill>
                  <a:schemeClr val="bg1"/>
                </a:solidFill>
              </a:rPr>
              <a:t>- Well Architected Framework</a:t>
            </a:r>
          </a:p>
          <a:p>
            <a:pPr marL="0" indent="0">
              <a:buNone/>
            </a:pPr>
            <a:r>
              <a:rPr lang="en-US" dirty="0">
                <a:solidFill>
                  <a:schemeClr val="bg1"/>
                </a:solidFill>
              </a:rPr>
              <a:t>- Cost Optimisation Principals </a:t>
            </a:r>
          </a:p>
          <a:p>
            <a:pPr marL="0" indent="0">
              <a:buNone/>
            </a:pPr>
            <a:r>
              <a:rPr lang="en-US" dirty="0">
                <a:solidFill>
                  <a:schemeClr val="bg1"/>
                </a:solidFill>
              </a:rPr>
              <a:t>- Cost Monitoring </a:t>
            </a:r>
          </a:p>
          <a:p>
            <a:pPr marL="0" indent="0">
              <a:buNone/>
            </a:pPr>
            <a:r>
              <a:rPr lang="en-US" b="1" dirty="0">
                <a:solidFill>
                  <a:srgbClr val="FF0066"/>
                </a:solidFill>
              </a:rPr>
              <a:t>- 5 Cost Saving QuickWins</a:t>
            </a:r>
          </a:p>
        </p:txBody>
      </p:sp>
    </p:spTree>
    <p:extLst>
      <p:ext uri="{BB962C8B-B14F-4D97-AF65-F5344CB8AC3E}">
        <p14:creationId xmlns:p14="http://schemas.microsoft.com/office/powerpoint/2010/main" val="41205653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a:xfrm>
            <a:off x="397972" y="399819"/>
            <a:ext cx="11018520" cy="553998"/>
          </a:xfrm>
        </p:spPr>
        <p:txBody>
          <a:bodyPr/>
          <a:lstStyle/>
          <a:p>
            <a:r>
              <a:rPr lang="en-US" dirty="0">
                <a:solidFill>
                  <a:schemeClr val="bg1"/>
                </a:solidFill>
              </a:rPr>
              <a:t>What is the </a:t>
            </a:r>
            <a:r>
              <a:rPr lang="en-US" dirty="0">
                <a:solidFill>
                  <a:schemeClr val="accent5"/>
                </a:solidFill>
              </a:rPr>
              <a:t>Well-Architected Framework</a:t>
            </a:r>
            <a:r>
              <a:rPr lang="en-US" dirty="0">
                <a:solidFill>
                  <a:schemeClr val="bg1"/>
                </a:solidFill>
              </a:rPr>
              <a:t>?</a:t>
            </a:r>
          </a:p>
        </p:txBody>
      </p:sp>
      <p:sp>
        <p:nvSpPr>
          <p:cNvPr id="10" name="Text Placeholder 5">
            <a:extLst>
              <a:ext uri="{FF2B5EF4-FFF2-40B4-BE49-F238E27FC236}">
                <a16:creationId xmlns:a16="http://schemas.microsoft.com/office/drawing/2014/main" id="{B2B37030-5EC9-43FF-BDAC-A6F8ABF45903}"/>
              </a:ext>
            </a:extLst>
          </p:cNvPr>
          <p:cNvSpPr>
            <a:spLocks noGrp="1"/>
          </p:cNvSpPr>
          <p:nvPr>
            <p:ph type="body" sz="quarter" idx="10"/>
          </p:nvPr>
        </p:nvSpPr>
        <p:spPr>
          <a:xfrm>
            <a:off x="130176" y="1160677"/>
            <a:ext cx="8566799" cy="1661993"/>
          </a:xfrm>
        </p:spPr>
        <p:txBody>
          <a:bodyPr/>
          <a:lstStyle/>
          <a:p>
            <a:pPr lvl="1"/>
            <a:r>
              <a:rPr lang="en-US">
                <a:solidFill>
                  <a:schemeClr val="bg1"/>
                </a:solidFill>
                <a:latin typeface="Segoe UI" panose="020B0502040204020203" pitchFamily="34" charset="0"/>
                <a:cs typeface="Segoe UI" panose="020B0502040204020203" pitchFamily="34" charset="0"/>
              </a:rPr>
              <a:t>Architecture guidance and best practices, created for architects, developers and solution owners, to improve the quality of their workloads, based on 5 aligned and connected pillars</a:t>
            </a:r>
          </a:p>
          <a:p>
            <a:pPr lvl="1"/>
            <a:endParaRPr lang="en-US">
              <a:solidFill>
                <a:schemeClr val="bg1"/>
              </a:solidFill>
              <a:latin typeface="Segoe UI" panose="020B0502040204020203" pitchFamily="34" charset="0"/>
              <a:cs typeface="Segoe UI" panose="020B0502040204020203" pitchFamily="34" charset="0"/>
            </a:endParaRPr>
          </a:p>
          <a:p>
            <a:pPr lvl="1"/>
            <a:r>
              <a:rPr lang="en-US">
                <a:solidFill>
                  <a:schemeClr val="bg1"/>
                </a:solidFill>
                <a:latin typeface="Segoe UI" panose="020B0502040204020203" pitchFamily="34" charset="0"/>
                <a:cs typeface="Segoe UI" panose="020B0502040204020203" pitchFamily="34" charset="0"/>
              </a:rPr>
              <a:t>For more information: </a:t>
            </a:r>
            <a:r>
              <a:rPr lang="en-US" u="sng">
                <a:solidFill>
                  <a:schemeClr val="accent2"/>
                </a:solidFill>
                <a:latin typeface="Segoe UI" panose="020B0502040204020203" pitchFamily="34" charset="0"/>
                <a:cs typeface="Segoe UI" panose="020B0502040204020203" pitchFamily="34" charset="0"/>
                <a:hlinkClick r:id="rId3">
                  <a:extLst>
                    <a:ext uri="{A12FA001-AC4F-418D-AE19-62706E023703}">
                      <ahyp:hlinkClr xmlns:ahyp="http://schemas.microsoft.com/office/drawing/2018/hyperlinkcolor" val="tx"/>
                    </a:ext>
                  </a:extLst>
                </a:hlinkClick>
              </a:rPr>
              <a:t>aka.ms/WAF </a:t>
            </a:r>
            <a:endParaRPr lang="en-US" u="sng">
              <a:solidFill>
                <a:schemeClr val="accent2"/>
              </a:solidFill>
              <a:latin typeface="Segoe UI" panose="020B0502040204020203" pitchFamily="34" charset="0"/>
              <a:cs typeface="Segoe UI" panose="020B0502040204020203" pitchFamily="34" charset="0"/>
            </a:endParaRPr>
          </a:p>
        </p:txBody>
      </p:sp>
      <p:sp>
        <p:nvSpPr>
          <p:cNvPr id="33" name="Title 10">
            <a:extLst>
              <a:ext uri="{FF2B5EF4-FFF2-40B4-BE49-F238E27FC236}">
                <a16:creationId xmlns:a16="http://schemas.microsoft.com/office/drawing/2014/main" id="{3C5613A6-5DAE-4BD6-9F94-825E77BEBC1E}"/>
              </a:ext>
            </a:extLst>
          </p:cNvPr>
          <p:cNvSpPr txBox="1">
            <a:spLocks/>
          </p:cNvSpPr>
          <p:nvPr/>
        </p:nvSpPr>
        <p:spPr>
          <a:xfrm>
            <a:off x="189622" y="3260546"/>
            <a:ext cx="5106168" cy="369332"/>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ctr"/>
            <a:r>
              <a:rPr lang="en-GB" sz="2400">
                <a:solidFill>
                  <a:schemeClr val="bg1"/>
                </a:solidFill>
              </a:rPr>
              <a:t>Well-Architected Framework </a:t>
            </a:r>
            <a:r>
              <a:rPr lang="en-GB" sz="2400">
                <a:solidFill>
                  <a:schemeClr val="accent5"/>
                </a:solidFill>
              </a:rPr>
              <a:t>Pillars</a:t>
            </a:r>
            <a:r>
              <a:rPr lang="en-GB" sz="2400">
                <a:solidFill>
                  <a:schemeClr val="bg1"/>
                </a:solidFill>
              </a:rPr>
              <a:t>:</a:t>
            </a:r>
          </a:p>
        </p:txBody>
      </p:sp>
      <p:sp>
        <p:nvSpPr>
          <p:cNvPr id="37" name="Oval 36">
            <a:extLst>
              <a:ext uri="{FF2B5EF4-FFF2-40B4-BE49-F238E27FC236}">
                <a16:creationId xmlns:a16="http://schemas.microsoft.com/office/drawing/2014/main" id="{71FA9C9E-6771-42B2-BB96-B731673F67F5}"/>
              </a:ext>
            </a:extLst>
          </p:cNvPr>
          <p:cNvSpPr/>
          <p:nvPr/>
        </p:nvSpPr>
        <p:spPr bwMode="auto">
          <a:xfrm>
            <a:off x="653988" y="4778964"/>
            <a:ext cx="1661730" cy="1657596"/>
          </a:xfrm>
          <a:prstGeom prst="ellipse">
            <a:avLst/>
          </a:prstGeom>
          <a:solidFill>
            <a:srgbClr val="FFFFFF"/>
          </a:solidFill>
          <a:ln w="1905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prstClr val="white"/>
              </a:solidFill>
              <a:effectLst/>
              <a:uLnTx/>
              <a:uFillTx/>
              <a:latin typeface="Calibri" panose="020F0502020204030204"/>
              <a:ea typeface="Segoe UI" pitchFamily="34" charset="0"/>
              <a:cs typeface="Segoe UI" pitchFamily="34" charset="0"/>
            </a:endParaRPr>
          </a:p>
        </p:txBody>
      </p:sp>
      <p:sp>
        <p:nvSpPr>
          <p:cNvPr id="39" name="Oval 38">
            <a:extLst>
              <a:ext uri="{FF2B5EF4-FFF2-40B4-BE49-F238E27FC236}">
                <a16:creationId xmlns:a16="http://schemas.microsoft.com/office/drawing/2014/main" id="{0CE2EA37-A0A7-4E77-9EED-02247DBD9965}"/>
              </a:ext>
            </a:extLst>
          </p:cNvPr>
          <p:cNvSpPr/>
          <p:nvPr/>
        </p:nvSpPr>
        <p:spPr bwMode="auto">
          <a:xfrm>
            <a:off x="2860846" y="4800585"/>
            <a:ext cx="1661730" cy="1657596"/>
          </a:xfrm>
          <a:prstGeom prst="ellipse">
            <a:avLst/>
          </a:prstGeom>
          <a:solidFill>
            <a:srgbClr val="FFFFFF"/>
          </a:solidFill>
          <a:ln w="1905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prstClr val="white"/>
              </a:solidFill>
              <a:effectLst/>
              <a:uLnTx/>
              <a:uFillTx/>
              <a:latin typeface="Calibri" panose="020F0502020204030204"/>
              <a:ea typeface="Segoe UI" pitchFamily="34" charset="0"/>
              <a:cs typeface="Segoe UI" pitchFamily="34" charset="0"/>
            </a:endParaRPr>
          </a:p>
        </p:txBody>
      </p:sp>
      <p:sp>
        <p:nvSpPr>
          <p:cNvPr id="41" name="Oval 40">
            <a:extLst>
              <a:ext uri="{FF2B5EF4-FFF2-40B4-BE49-F238E27FC236}">
                <a16:creationId xmlns:a16="http://schemas.microsoft.com/office/drawing/2014/main" id="{A6AF3F82-69F2-4233-BBDF-DFC26B710262}"/>
              </a:ext>
            </a:extLst>
          </p:cNvPr>
          <p:cNvSpPr/>
          <p:nvPr/>
        </p:nvSpPr>
        <p:spPr bwMode="auto">
          <a:xfrm>
            <a:off x="5055887" y="4800585"/>
            <a:ext cx="1661730" cy="1657596"/>
          </a:xfrm>
          <a:prstGeom prst="ellipse">
            <a:avLst/>
          </a:prstGeom>
          <a:solidFill>
            <a:srgbClr val="FFFFFF"/>
          </a:solidFill>
          <a:ln w="1905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prstClr val="white"/>
              </a:solidFill>
              <a:effectLst/>
              <a:uLnTx/>
              <a:uFillTx/>
              <a:latin typeface="Calibri" panose="020F0502020204030204"/>
              <a:ea typeface="Segoe UI" pitchFamily="34" charset="0"/>
              <a:cs typeface="Segoe UI" pitchFamily="34" charset="0"/>
            </a:endParaRPr>
          </a:p>
        </p:txBody>
      </p:sp>
      <p:sp>
        <p:nvSpPr>
          <p:cNvPr id="43" name="Oval 42">
            <a:extLst>
              <a:ext uri="{FF2B5EF4-FFF2-40B4-BE49-F238E27FC236}">
                <a16:creationId xmlns:a16="http://schemas.microsoft.com/office/drawing/2014/main" id="{FDA68519-F913-4ED6-9679-AC84993D3D34}"/>
              </a:ext>
            </a:extLst>
          </p:cNvPr>
          <p:cNvSpPr/>
          <p:nvPr/>
        </p:nvSpPr>
        <p:spPr bwMode="auto">
          <a:xfrm>
            <a:off x="7269833" y="4778964"/>
            <a:ext cx="1661730" cy="1657596"/>
          </a:xfrm>
          <a:prstGeom prst="ellipse">
            <a:avLst/>
          </a:prstGeom>
          <a:solidFill>
            <a:srgbClr val="FFFFFF"/>
          </a:solidFill>
          <a:ln w="1905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prstClr val="white"/>
              </a:solidFill>
              <a:effectLst/>
              <a:uLnTx/>
              <a:uFillTx/>
              <a:latin typeface="Calibri" panose="020F0502020204030204"/>
              <a:ea typeface="Segoe UI" pitchFamily="34" charset="0"/>
              <a:cs typeface="Segoe UI" pitchFamily="34" charset="0"/>
            </a:endParaRPr>
          </a:p>
        </p:txBody>
      </p:sp>
      <p:pic>
        <p:nvPicPr>
          <p:cNvPr id="45" name="Picture 44">
            <a:extLst>
              <a:ext uri="{FF2B5EF4-FFF2-40B4-BE49-F238E27FC236}">
                <a16:creationId xmlns:a16="http://schemas.microsoft.com/office/drawing/2014/main" id="{3148F2EE-BA2A-42EC-8642-609565491E78}"/>
              </a:ext>
            </a:extLst>
          </p:cNvPr>
          <p:cNvPicPr>
            <a:picLocks noChangeAspect="1"/>
          </p:cNvPicPr>
          <p:nvPr/>
        </p:nvPicPr>
        <p:blipFill>
          <a:blip r:embed="rId4"/>
          <a:stretch>
            <a:fillRect/>
          </a:stretch>
        </p:blipFill>
        <p:spPr>
          <a:xfrm>
            <a:off x="1044019" y="5149215"/>
            <a:ext cx="874009" cy="874009"/>
          </a:xfrm>
          <a:prstGeom prst="rect">
            <a:avLst/>
          </a:prstGeom>
        </p:spPr>
      </p:pic>
      <p:pic>
        <p:nvPicPr>
          <p:cNvPr id="47" name="Picture 46">
            <a:extLst>
              <a:ext uri="{FF2B5EF4-FFF2-40B4-BE49-F238E27FC236}">
                <a16:creationId xmlns:a16="http://schemas.microsoft.com/office/drawing/2014/main" id="{48B07D01-1A40-4697-B7B9-D44E1A3719B1}"/>
              </a:ext>
            </a:extLst>
          </p:cNvPr>
          <p:cNvPicPr>
            <a:picLocks noChangeAspect="1"/>
          </p:cNvPicPr>
          <p:nvPr/>
        </p:nvPicPr>
        <p:blipFill>
          <a:blip r:embed="rId5"/>
          <a:stretch>
            <a:fillRect/>
          </a:stretch>
        </p:blipFill>
        <p:spPr>
          <a:xfrm>
            <a:off x="7764274" y="5120818"/>
            <a:ext cx="672467" cy="1134448"/>
          </a:xfrm>
          <a:prstGeom prst="rect">
            <a:avLst/>
          </a:prstGeom>
        </p:spPr>
      </p:pic>
      <p:pic>
        <p:nvPicPr>
          <p:cNvPr id="49" name="Picture 48">
            <a:extLst>
              <a:ext uri="{FF2B5EF4-FFF2-40B4-BE49-F238E27FC236}">
                <a16:creationId xmlns:a16="http://schemas.microsoft.com/office/drawing/2014/main" id="{B81BFBAE-194C-45AC-A5DE-9589A2E6CA07}"/>
              </a:ext>
            </a:extLst>
          </p:cNvPr>
          <p:cNvPicPr>
            <a:picLocks noChangeAspect="1"/>
          </p:cNvPicPr>
          <p:nvPr/>
        </p:nvPicPr>
        <p:blipFill>
          <a:blip r:embed="rId6"/>
          <a:stretch>
            <a:fillRect/>
          </a:stretch>
        </p:blipFill>
        <p:spPr>
          <a:xfrm>
            <a:off x="3185896" y="5175687"/>
            <a:ext cx="987566" cy="821066"/>
          </a:xfrm>
          <a:prstGeom prst="rect">
            <a:avLst/>
          </a:prstGeom>
        </p:spPr>
      </p:pic>
      <p:pic>
        <p:nvPicPr>
          <p:cNvPr id="51" name="Picture 50">
            <a:extLst>
              <a:ext uri="{FF2B5EF4-FFF2-40B4-BE49-F238E27FC236}">
                <a16:creationId xmlns:a16="http://schemas.microsoft.com/office/drawing/2014/main" id="{1ADBA338-A8EE-4316-82B5-E8805FBC2F52}"/>
              </a:ext>
            </a:extLst>
          </p:cNvPr>
          <p:cNvPicPr>
            <a:picLocks noChangeAspect="1"/>
          </p:cNvPicPr>
          <p:nvPr/>
        </p:nvPicPr>
        <p:blipFill>
          <a:blip r:embed="rId7"/>
          <a:stretch>
            <a:fillRect/>
          </a:stretch>
        </p:blipFill>
        <p:spPr>
          <a:xfrm>
            <a:off x="5620859" y="5214305"/>
            <a:ext cx="531786" cy="851139"/>
          </a:xfrm>
          <a:prstGeom prst="rect">
            <a:avLst/>
          </a:prstGeom>
        </p:spPr>
      </p:pic>
      <p:sp>
        <p:nvSpPr>
          <p:cNvPr id="53" name="Oval 52">
            <a:extLst>
              <a:ext uri="{FF2B5EF4-FFF2-40B4-BE49-F238E27FC236}">
                <a16:creationId xmlns:a16="http://schemas.microsoft.com/office/drawing/2014/main" id="{EB929664-2903-4AAF-A28A-96AF2315CB30}"/>
              </a:ext>
            </a:extLst>
          </p:cNvPr>
          <p:cNvSpPr/>
          <p:nvPr/>
        </p:nvSpPr>
        <p:spPr bwMode="auto">
          <a:xfrm>
            <a:off x="9483779" y="4778964"/>
            <a:ext cx="1661730" cy="1657596"/>
          </a:xfrm>
          <a:prstGeom prst="ellipse">
            <a:avLst/>
          </a:prstGeom>
          <a:solidFill>
            <a:srgbClr val="FFFFFF"/>
          </a:solidFill>
          <a:ln w="19050">
            <a:solidFill>
              <a:srgbClr val="FF006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prstClr val="white"/>
              </a:solidFill>
              <a:effectLst/>
              <a:uLnTx/>
              <a:uFillTx/>
              <a:latin typeface="Calibri" panose="020F0502020204030204"/>
              <a:ea typeface="Segoe UI" pitchFamily="34" charset="0"/>
              <a:cs typeface="Segoe UI" pitchFamily="34" charset="0"/>
            </a:endParaRPr>
          </a:p>
        </p:txBody>
      </p:sp>
      <p:pic>
        <p:nvPicPr>
          <p:cNvPr id="55" name="Picture 54">
            <a:extLst>
              <a:ext uri="{FF2B5EF4-FFF2-40B4-BE49-F238E27FC236}">
                <a16:creationId xmlns:a16="http://schemas.microsoft.com/office/drawing/2014/main" id="{20CE60D9-5486-48AD-A8E7-C5B673FE6907}"/>
              </a:ext>
            </a:extLst>
          </p:cNvPr>
          <p:cNvPicPr>
            <a:picLocks noChangeAspect="1"/>
          </p:cNvPicPr>
          <p:nvPr/>
        </p:nvPicPr>
        <p:blipFill>
          <a:blip r:embed="rId8"/>
          <a:stretch>
            <a:fillRect/>
          </a:stretch>
        </p:blipFill>
        <p:spPr>
          <a:xfrm>
            <a:off x="9987829" y="5175687"/>
            <a:ext cx="717923" cy="821066"/>
          </a:xfrm>
          <a:prstGeom prst="rect">
            <a:avLst/>
          </a:prstGeom>
        </p:spPr>
      </p:pic>
      <p:sp>
        <p:nvSpPr>
          <p:cNvPr id="57" name="Title 10">
            <a:extLst>
              <a:ext uri="{FF2B5EF4-FFF2-40B4-BE49-F238E27FC236}">
                <a16:creationId xmlns:a16="http://schemas.microsoft.com/office/drawing/2014/main" id="{A05BE37C-33FA-4CC8-9FD4-AFC4FF3A8113}"/>
              </a:ext>
            </a:extLst>
          </p:cNvPr>
          <p:cNvSpPr txBox="1">
            <a:spLocks/>
          </p:cNvSpPr>
          <p:nvPr/>
        </p:nvSpPr>
        <p:spPr>
          <a:xfrm>
            <a:off x="201631" y="3972664"/>
            <a:ext cx="2558784" cy="738664"/>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ctr"/>
            <a:r>
              <a:rPr lang="en-GB" sz="2400">
                <a:solidFill>
                  <a:schemeClr val="bg1"/>
                </a:solidFill>
                <a:latin typeface="+mn-lt"/>
              </a:rPr>
              <a:t>Operational Excellence</a:t>
            </a:r>
            <a:endParaRPr lang="en-GB" sz="2400">
              <a:solidFill>
                <a:schemeClr val="accent5"/>
              </a:solidFill>
              <a:latin typeface="+mn-lt"/>
            </a:endParaRPr>
          </a:p>
        </p:txBody>
      </p:sp>
      <p:sp>
        <p:nvSpPr>
          <p:cNvPr id="59" name="Title 10">
            <a:extLst>
              <a:ext uri="{FF2B5EF4-FFF2-40B4-BE49-F238E27FC236}">
                <a16:creationId xmlns:a16="http://schemas.microsoft.com/office/drawing/2014/main" id="{EE06D4FE-403D-42E5-B00B-CD4D230EF35E}"/>
              </a:ext>
            </a:extLst>
          </p:cNvPr>
          <p:cNvSpPr txBox="1">
            <a:spLocks/>
          </p:cNvSpPr>
          <p:nvPr/>
        </p:nvSpPr>
        <p:spPr>
          <a:xfrm>
            <a:off x="5111298" y="4157330"/>
            <a:ext cx="1550908" cy="369332"/>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ctr"/>
            <a:r>
              <a:rPr lang="en-GB" sz="2400">
                <a:solidFill>
                  <a:schemeClr val="bg1"/>
                </a:solidFill>
                <a:latin typeface="+mn-lt"/>
              </a:rPr>
              <a:t>Reliability</a:t>
            </a:r>
            <a:endParaRPr lang="en-GB" sz="2400">
              <a:solidFill>
                <a:schemeClr val="accent5"/>
              </a:solidFill>
              <a:latin typeface="+mn-lt"/>
            </a:endParaRPr>
          </a:p>
        </p:txBody>
      </p:sp>
      <p:sp>
        <p:nvSpPr>
          <p:cNvPr id="61" name="Title 10">
            <a:extLst>
              <a:ext uri="{FF2B5EF4-FFF2-40B4-BE49-F238E27FC236}">
                <a16:creationId xmlns:a16="http://schemas.microsoft.com/office/drawing/2014/main" id="{A63B30F9-A61F-419D-86C3-2CBB7A2E4C41}"/>
              </a:ext>
            </a:extLst>
          </p:cNvPr>
          <p:cNvSpPr txBox="1">
            <a:spLocks/>
          </p:cNvSpPr>
          <p:nvPr/>
        </p:nvSpPr>
        <p:spPr>
          <a:xfrm>
            <a:off x="2847920" y="3976657"/>
            <a:ext cx="1687582" cy="738664"/>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ctr"/>
            <a:r>
              <a:rPr lang="en-GB" sz="2400">
                <a:solidFill>
                  <a:schemeClr val="bg1"/>
                </a:solidFill>
                <a:latin typeface="+mn-lt"/>
              </a:rPr>
              <a:t>Performance Efficiency</a:t>
            </a:r>
            <a:endParaRPr lang="en-GB" sz="2400">
              <a:solidFill>
                <a:schemeClr val="accent5"/>
              </a:solidFill>
              <a:latin typeface="+mn-lt"/>
            </a:endParaRPr>
          </a:p>
        </p:txBody>
      </p:sp>
      <p:sp>
        <p:nvSpPr>
          <p:cNvPr id="63" name="Title 10">
            <a:extLst>
              <a:ext uri="{FF2B5EF4-FFF2-40B4-BE49-F238E27FC236}">
                <a16:creationId xmlns:a16="http://schemas.microsoft.com/office/drawing/2014/main" id="{4FC72328-76F9-4710-8C6E-3794F7F37512}"/>
              </a:ext>
            </a:extLst>
          </p:cNvPr>
          <p:cNvSpPr txBox="1">
            <a:spLocks/>
          </p:cNvSpPr>
          <p:nvPr/>
        </p:nvSpPr>
        <p:spPr>
          <a:xfrm>
            <a:off x="7328451" y="4157330"/>
            <a:ext cx="1544111" cy="369332"/>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ctr"/>
            <a:r>
              <a:rPr lang="en-GB" sz="2400">
                <a:solidFill>
                  <a:schemeClr val="bg1"/>
                </a:solidFill>
                <a:latin typeface="+mn-lt"/>
              </a:rPr>
              <a:t>Security</a:t>
            </a:r>
            <a:endParaRPr lang="en-GB" sz="2400">
              <a:solidFill>
                <a:schemeClr val="accent5"/>
              </a:solidFill>
              <a:latin typeface="+mn-lt"/>
            </a:endParaRPr>
          </a:p>
        </p:txBody>
      </p:sp>
      <p:sp>
        <p:nvSpPr>
          <p:cNvPr id="65" name="Title 10">
            <a:extLst>
              <a:ext uri="{FF2B5EF4-FFF2-40B4-BE49-F238E27FC236}">
                <a16:creationId xmlns:a16="http://schemas.microsoft.com/office/drawing/2014/main" id="{738A8323-F971-41C7-9E4A-FE96CC4D1220}"/>
              </a:ext>
            </a:extLst>
          </p:cNvPr>
          <p:cNvSpPr txBox="1">
            <a:spLocks/>
          </p:cNvSpPr>
          <p:nvPr/>
        </p:nvSpPr>
        <p:spPr>
          <a:xfrm>
            <a:off x="9224760" y="3968226"/>
            <a:ext cx="2179768" cy="738664"/>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ctr"/>
            <a:r>
              <a:rPr lang="en-GB" sz="2400" b="1">
                <a:solidFill>
                  <a:schemeClr val="accent5"/>
                </a:solidFill>
                <a:latin typeface="+mn-lt"/>
              </a:rPr>
              <a:t>Cost Optimisation</a:t>
            </a:r>
          </a:p>
        </p:txBody>
      </p:sp>
    </p:spTree>
    <p:extLst>
      <p:ext uri="{BB962C8B-B14F-4D97-AF65-F5344CB8AC3E}">
        <p14:creationId xmlns:p14="http://schemas.microsoft.com/office/powerpoint/2010/main" val="36883000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solidFill>
                  <a:schemeClr val="bg1"/>
                </a:solidFill>
              </a:rPr>
              <a:t>Cost Optimisation Principals</a:t>
            </a:r>
          </a:p>
        </p:txBody>
      </p:sp>
      <p:sp>
        <p:nvSpPr>
          <p:cNvPr id="6" name="Text Placeholder 5"/>
          <p:cNvSpPr>
            <a:spLocks noGrp="1"/>
          </p:cNvSpPr>
          <p:nvPr>
            <p:ph type="body" sz="quarter" idx="10"/>
          </p:nvPr>
        </p:nvSpPr>
        <p:spPr>
          <a:xfrm>
            <a:off x="586390" y="1434370"/>
            <a:ext cx="11018520" cy="2499146"/>
          </a:xfrm>
        </p:spPr>
        <p:txBody>
          <a:bodyPr/>
          <a:lstStyle/>
          <a:p>
            <a:pPr marL="457200" indent="-457200">
              <a:buFont typeface="Arial" panose="020B0604020202020204" pitchFamily="34" charset="0"/>
              <a:buChar char="•"/>
            </a:pPr>
            <a:r>
              <a:rPr lang="en-US">
                <a:solidFill>
                  <a:schemeClr val="bg1"/>
                </a:solidFill>
              </a:rPr>
              <a:t>Understand Responsibilities and organizational alignment</a:t>
            </a:r>
          </a:p>
          <a:p>
            <a:pPr marL="457200" indent="-457200">
              <a:buFont typeface="Arial" panose="020B0604020202020204" pitchFamily="34" charset="0"/>
              <a:buChar char="•"/>
            </a:pPr>
            <a:r>
              <a:rPr lang="en-US">
                <a:solidFill>
                  <a:schemeClr val="bg1"/>
                </a:solidFill>
              </a:rPr>
              <a:t>Consider tradeoffs between each pillar</a:t>
            </a:r>
          </a:p>
          <a:p>
            <a:pPr marL="457200" indent="-457200">
              <a:buFont typeface="Arial" panose="020B0604020202020204" pitchFamily="34" charset="0"/>
              <a:buChar char="•"/>
            </a:pPr>
            <a:r>
              <a:rPr lang="en-US">
                <a:solidFill>
                  <a:schemeClr val="bg1"/>
                </a:solidFill>
              </a:rPr>
              <a:t>Derive clear approach from high level requirements</a:t>
            </a:r>
          </a:p>
          <a:p>
            <a:pPr marL="457200" indent="-457200">
              <a:buFont typeface="Arial" panose="020B0604020202020204" pitchFamily="34" charset="0"/>
              <a:buChar char="•"/>
            </a:pPr>
            <a:r>
              <a:rPr lang="en-US">
                <a:solidFill>
                  <a:schemeClr val="bg1"/>
                </a:solidFill>
              </a:rPr>
              <a:t>Ensure Cost constraints and budgets are considered</a:t>
            </a:r>
          </a:p>
          <a:p>
            <a:pPr marL="457200" indent="-457200">
              <a:buFont typeface="Arial" panose="020B0604020202020204" pitchFamily="34" charset="0"/>
              <a:buChar char="•"/>
            </a:pPr>
            <a:r>
              <a:rPr lang="en-US">
                <a:solidFill>
                  <a:schemeClr val="bg1"/>
                </a:solidFill>
              </a:rPr>
              <a:t>Consider billing structure and governance</a:t>
            </a:r>
          </a:p>
        </p:txBody>
      </p:sp>
      <p:sp>
        <p:nvSpPr>
          <p:cNvPr id="3" name="Oval 2">
            <a:extLst>
              <a:ext uri="{FF2B5EF4-FFF2-40B4-BE49-F238E27FC236}">
                <a16:creationId xmlns:a16="http://schemas.microsoft.com/office/drawing/2014/main" id="{28C1E12D-EE8B-4D7D-84B5-EF32C4DCE8EF}"/>
              </a:ext>
            </a:extLst>
          </p:cNvPr>
          <p:cNvSpPr/>
          <p:nvPr/>
        </p:nvSpPr>
        <p:spPr bwMode="auto">
          <a:xfrm>
            <a:off x="6441515" y="266986"/>
            <a:ext cx="937185" cy="920464"/>
          </a:xfrm>
          <a:prstGeom prst="ellipse">
            <a:avLst/>
          </a:prstGeom>
          <a:solidFill>
            <a:srgbClr val="FFFFFF"/>
          </a:solidFill>
          <a:ln w="19050">
            <a:solidFill>
              <a:srgbClr val="FF006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prstClr val="white"/>
              </a:solidFill>
              <a:effectLst/>
              <a:uLnTx/>
              <a:uFillTx/>
              <a:latin typeface="Calibri" panose="020F0502020204030204"/>
              <a:ea typeface="Segoe UI" pitchFamily="34" charset="0"/>
              <a:cs typeface="Segoe UI" pitchFamily="34" charset="0"/>
            </a:endParaRPr>
          </a:p>
        </p:txBody>
      </p:sp>
      <p:pic>
        <p:nvPicPr>
          <p:cNvPr id="5" name="Picture 4">
            <a:extLst>
              <a:ext uri="{FF2B5EF4-FFF2-40B4-BE49-F238E27FC236}">
                <a16:creationId xmlns:a16="http://schemas.microsoft.com/office/drawing/2014/main" id="{CAAA773D-CE12-4971-92A9-BBD0B4A001D2}"/>
              </a:ext>
            </a:extLst>
          </p:cNvPr>
          <p:cNvPicPr>
            <a:picLocks noChangeAspect="1"/>
          </p:cNvPicPr>
          <p:nvPr/>
        </p:nvPicPr>
        <p:blipFill>
          <a:blip r:embed="rId3"/>
          <a:stretch>
            <a:fillRect/>
          </a:stretch>
        </p:blipFill>
        <p:spPr>
          <a:xfrm>
            <a:off x="6707659" y="495685"/>
            <a:ext cx="404895" cy="463066"/>
          </a:xfrm>
          <a:prstGeom prst="rect">
            <a:avLst/>
          </a:prstGeom>
        </p:spPr>
      </p:pic>
    </p:spTree>
    <p:extLst>
      <p:ext uri="{BB962C8B-B14F-4D97-AF65-F5344CB8AC3E}">
        <p14:creationId xmlns:p14="http://schemas.microsoft.com/office/powerpoint/2010/main" val="26996974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solidFill>
                  <a:schemeClr val="bg1"/>
                </a:solidFill>
              </a:rPr>
              <a:t>How to </a:t>
            </a:r>
            <a:r>
              <a:rPr lang="en-US">
                <a:solidFill>
                  <a:schemeClr val="accent5"/>
                </a:solidFill>
              </a:rPr>
              <a:t>Monitor</a:t>
            </a:r>
            <a:r>
              <a:rPr lang="en-US">
                <a:solidFill>
                  <a:schemeClr val="bg1"/>
                </a:solidFill>
              </a:rPr>
              <a:t> your costs?</a:t>
            </a:r>
          </a:p>
        </p:txBody>
      </p:sp>
      <p:sp>
        <p:nvSpPr>
          <p:cNvPr id="6" name="Text Placeholder 5"/>
          <p:cNvSpPr>
            <a:spLocks noGrp="1"/>
          </p:cNvSpPr>
          <p:nvPr>
            <p:ph type="body" sz="quarter" idx="10"/>
          </p:nvPr>
        </p:nvSpPr>
        <p:spPr>
          <a:xfrm>
            <a:off x="586740" y="1836560"/>
            <a:ext cx="11018520" cy="1465016"/>
          </a:xfrm>
        </p:spPr>
        <p:txBody>
          <a:bodyPr/>
          <a:lstStyle/>
          <a:p>
            <a:pPr marL="457200" indent="-457200">
              <a:buFont typeface="Arial" panose="020B0604020202020204" pitchFamily="34" charset="0"/>
              <a:buChar char="•"/>
            </a:pPr>
            <a:r>
              <a:rPr lang="en-US">
                <a:solidFill>
                  <a:schemeClr val="bg1"/>
                </a:solidFill>
              </a:rPr>
              <a:t>Azure Advisor</a:t>
            </a:r>
          </a:p>
          <a:p>
            <a:pPr marL="457200" indent="-457200">
              <a:buFont typeface="Arial" panose="020B0604020202020204" pitchFamily="34" charset="0"/>
              <a:buChar char="•"/>
            </a:pPr>
            <a:r>
              <a:rPr lang="en-US">
                <a:solidFill>
                  <a:schemeClr val="bg1"/>
                </a:solidFill>
              </a:rPr>
              <a:t>Cost Management + Billing blade (Budgets and Alerts)</a:t>
            </a:r>
          </a:p>
          <a:p>
            <a:pPr marL="457200" indent="-457200">
              <a:buFont typeface="Arial" panose="020B0604020202020204" pitchFamily="34" charset="0"/>
              <a:buChar char="•"/>
            </a:pPr>
            <a:r>
              <a:rPr lang="en-US">
                <a:solidFill>
                  <a:schemeClr val="bg1"/>
                </a:solidFill>
              </a:rPr>
              <a:t>Azure Monitor Workbooks</a:t>
            </a:r>
          </a:p>
        </p:txBody>
      </p:sp>
      <p:sp>
        <p:nvSpPr>
          <p:cNvPr id="7" name="Text Placeholder 5">
            <a:extLst>
              <a:ext uri="{FF2B5EF4-FFF2-40B4-BE49-F238E27FC236}">
                <a16:creationId xmlns:a16="http://schemas.microsoft.com/office/drawing/2014/main" id="{934604CB-A5C9-4570-83E9-4073EDCFB05D}"/>
              </a:ext>
            </a:extLst>
          </p:cNvPr>
          <p:cNvSpPr txBox="1">
            <a:spLocks/>
          </p:cNvSpPr>
          <p:nvPr/>
        </p:nvSpPr>
        <p:spPr>
          <a:xfrm>
            <a:off x="586740" y="1209560"/>
            <a:ext cx="11018520" cy="430887"/>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b="1">
                <a:solidFill>
                  <a:srgbClr val="0078D4"/>
                </a:solidFill>
              </a:rPr>
              <a:t>From the Azure Portal:</a:t>
            </a:r>
          </a:p>
        </p:txBody>
      </p:sp>
      <p:sp>
        <p:nvSpPr>
          <p:cNvPr id="4" name="Text Placeholder 5">
            <a:extLst>
              <a:ext uri="{FF2B5EF4-FFF2-40B4-BE49-F238E27FC236}">
                <a16:creationId xmlns:a16="http://schemas.microsoft.com/office/drawing/2014/main" id="{A9E4FFBE-4656-44BC-895A-2CA6ECE34F81}"/>
              </a:ext>
            </a:extLst>
          </p:cNvPr>
          <p:cNvSpPr txBox="1">
            <a:spLocks/>
          </p:cNvSpPr>
          <p:nvPr/>
        </p:nvSpPr>
        <p:spPr>
          <a:xfrm>
            <a:off x="586740" y="3504226"/>
            <a:ext cx="11018520" cy="430887"/>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b="1">
                <a:solidFill>
                  <a:srgbClr val="0078D4"/>
                </a:solidFill>
              </a:rPr>
              <a:t>Outside the Azure Portal:</a:t>
            </a:r>
          </a:p>
        </p:txBody>
      </p:sp>
      <p:sp>
        <p:nvSpPr>
          <p:cNvPr id="10" name="Text Placeholder 5">
            <a:extLst>
              <a:ext uri="{FF2B5EF4-FFF2-40B4-BE49-F238E27FC236}">
                <a16:creationId xmlns:a16="http://schemas.microsoft.com/office/drawing/2014/main" id="{0C6C3C41-E39F-45C0-B36B-13C98F9252C1}"/>
              </a:ext>
            </a:extLst>
          </p:cNvPr>
          <p:cNvSpPr txBox="1">
            <a:spLocks/>
          </p:cNvSpPr>
          <p:nvPr/>
        </p:nvSpPr>
        <p:spPr>
          <a:xfrm>
            <a:off x="586740" y="4130180"/>
            <a:ext cx="11269980" cy="2499146"/>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buFont typeface="Arial" panose="020B0604020202020204" pitchFamily="34" charset="0"/>
              <a:buChar char="•"/>
            </a:pPr>
            <a:r>
              <a:rPr lang="en-US">
                <a:solidFill>
                  <a:schemeClr val="bg1"/>
                </a:solidFill>
              </a:rPr>
              <a:t>Instore Best Practice Culture within Organization</a:t>
            </a:r>
          </a:p>
          <a:p>
            <a:pPr marL="457200" indent="-457200">
              <a:buFont typeface="Arial" panose="020B0604020202020204" pitchFamily="34" charset="0"/>
              <a:buChar char="•"/>
            </a:pPr>
            <a:r>
              <a:rPr lang="en-US">
                <a:solidFill>
                  <a:schemeClr val="bg1"/>
                </a:solidFill>
              </a:rPr>
              <a:t>Regular Cost + Architecture reviews</a:t>
            </a:r>
          </a:p>
          <a:p>
            <a:pPr marL="457200" indent="-457200">
              <a:buFont typeface="Arial" panose="020B0604020202020204" pitchFamily="34" charset="0"/>
              <a:buChar char="•"/>
            </a:pPr>
            <a:r>
              <a:rPr lang="en-US">
                <a:solidFill>
                  <a:schemeClr val="bg1"/>
                </a:solidFill>
              </a:rPr>
              <a:t>Install the </a:t>
            </a:r>
            <a:r>
              <a:rPr lang="en-US">
                <a:solidFill>
                  <a:srgbClr val="0078D4"/>
                </a:solidFill>
                <a:hlinkClick r:id="rId3">
                  <a:extLst>
                    <a:ext uri="{A12FA001-AC4F-418D-AE19-62706E023703}">
                      <ahyp:hlinkClr xmlns:ahyp="http://schemas.microsoft.com/office/drawing/2018/hyperlinkcolor" val="tx"/>
                    </a:ext>
                  </a:extLst>
                </a:hlinkClick>
              </a:rPr>
              <a:t>CCO Dashboard</a:t>
            </a:r>
            <a:r>
              <a:rPr lang="en-US">
                <a:solidFill>
                  <a:srgbClr val="0078D4"/>
                </a:solidFill>
              </a:rPr>
              <a:t> </a:t>
            </a:r>
            <a:r>
              <a:rPr lang="en-US">
                <a:solidFill>
                  <a:schemeClr val="bg1"/>
                </a:solidFill>
              </a:rPr>
              <a:t>(Infrastructure + Governance)</a:t>
            </a:r>
          </a:p>
          <a:p>
            <a:pPr marL="457200" indent="-457200">
              <a:buFont typeface="Arial" panose="020B0604020202020204" pitchFamily="34" charset="0"/>
              <a:buChar char="•"/>
            </a:pPr>
            <a:r>
              <a:rPr lang="en-US">
                <a:solidFill>
                  <a:schemeClr val="bg1"/>
                </a:solidFill>
              </a:rPr>
              <a:t>Install </a:t>
            </a:r>
            <a:r>
              <a:rPr lang="en-US">
                <a:solidFill>
                  <a:srgbClr val="0078D4"/>
                </a:solidFill>
                <a:hlinkClick r:id="rId4">
                  <a:extLst>
                    <a:ext uri="{A12FA001-AC4F-418D-AE19-62706E023703}">
                      <ahyp:hlinkClr xmlns:ahyp="http://schemas.microsoft.com/office/drawing/2018/hyperlinkcolor" val="tx"/>
                    </a:ext>
                  </a:extLst>
                </a:hlinkClick>
              </a:rPr>
              <a:t>Azure Cost Management</a:t>
            </a:r>
            <a:r>
              <a:rPr lang="en-US">
                <a:solidFill>
                  <a:srgbClr val="0078D4"/>
                </a:solidFill>
              </a:rPr>
              <a:t> </a:t>
            </a:r>
            <a:r>
              <a:rPr lang="en-US">
                <a:solidFill>
                  <a:schemeClr val="bg1"/>
                </a:solidFill>
              </a:rPr>
              <a:t>PowerBI App (requires Pro license)</a:t>
            </a:r>
          </a:p>
          <a:p>
            <a:pPr marL="457200" indent="-457200">
              <a:buFont typeface="Arial" panose="020B0604020202020204" pitchFamily="34" charset="0"/>
              <a:buChar char="•"/>
            </a:pPr>
            <a:endParaRPr lang="en-US">
              <a:solidFill>
                <a:schemeClr val="bg1"/>
              </a:solidFill>
            </a:endParaRPr>
          </a:p>
        </p:txBody>
      </p:sp>
    </p:spTree>
    <p:extLst>
      <p:ext uri="{BB962C8B-B14F-4D97-AF65-F5344CB8AC3E}">
        <p14:creationId xmlns:p14="http://schemas.microsoft.com/office/powerpoint/2010/main" val="32240083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A picture containing city, several&#10;&#10;Description automatically generated">
            <a:extLst>
              <a:ext uri="{FF2B5EF4-FFF2-40B4-BE49-F238E27FC236}">
                <a16:creationId xmlns:a16="http://schemas.microsoft.com/office/drawing/2014/main" id="{4647C3FF-1244-4B41-99A7-CCAB03C65B38}"/>
              </a:ext>
            </a:extLst>
          </p:cNvPr>
          <p:cNvPicPr>
            <a:picLocks noGrp="1" noChangeAspect="1"/>
          </p:cNvPicPr>
          <p:nvPr>
            <p:ph type="pic" sz="quarter" idx="11"/>
          </p:nvPr>
        </p:nvPicPr>
        <p:blipFill rotWithShape="1">
          <a:blip r:embed="rId3">
            <a:extLst>
              <a:ext uri="{BEBA8EAE-BF5A-486C-A8C5-ECC9F3942E4B}">
                <a14:imgProps xmlns:a14="http://schemas.microsoft.com/office/drawing/2010/main">
                  <a14:imgLayer r:embed="rId4">
                    <a14:imgEffect>
                      <a14:artisticBlur radius="6"/>
                    </a14:imgEffect>
                  </a14:imgLayer>
                </a14:imgProps>
              </a:ext>
              <a:ext uri="{28A0092B-C50C-407E-A947-70E740481C1C}">
                <a14:useLocalDpi xmlns:a14="http://schemas.microsoft.com/office/drawing/2010/main" val="0"/>
              </a:ext>
            </a:extLst>
          </a:blip>
          <a:srcRect t="21857" r="33333" b="21857"/>
          <a:stretch/>
        </p:blipFill>
        <p:spPr>
          <a:xfrm>
            <a:off x="0" y="0"/>
            <a:ext cx="12192000" cy="6858000"/>
          </a:xfrm>
        </p:spPr>
      </p:pic>
      <p:sp>
        <p:nvSpPr>
          <p:cNvPr id="10" name="Rectangle 9">
            <a:extLst>
              <a:ext uri="{FF2B5EF4-FFF2-40B4-BE49-F238E27FC236}">
                <a16:creationId xmlns:a16="http://schemas.microsoft.com/office/drawing/2014/main" id="{605F3842-BC9F-423F-A43F-6FCC44C0D499}"/>
              </a:ext>
            </a:extLst>
          </p:cNvPr>
          <p:cNvSpPr/>
          <p:nvPr/>
        </p:nvSpPr>
        <p:spPr bwMode="auto">
          <a:xfrm>
            <a:off x="2701290" y="876300"/>
            <a:ext cx="6789420" cy="519684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err="1">
              <a:solidFill>
                <a:srgbClr val="000000"/>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4FE98B5C-48BE-4909-9F4A-A4186BB35065}"/>
              </a:ext>
            </a:extLst>
          </p:cNvPr>
          <p:cNvSpPr>
            <a:spLocks noGrp="1"/>
          </p:cNvSpPr>
          <p:nvPr>
            <p:ph type="title"/>
          </p:nvPr>
        </p:nvSpPr>
        <p:spPr>
          <a:xfrm>
            <a:off x="4149090" y="914362"/>
            <a:ext cx="3893820" cy="2781338"/>
          </a:xfrm>
        </p:spPr>
        <p:txBody>
          <a:bodyPr/>
          <a:lstStyle/>
          <a:p>
            <a:r>
              <a:rPr lang="en-US" sz="13800" dirty="0">
                <a:solidFill>
                  <a:schemeClr val="accent4"/>
                </a:solidFill>
              </a:rPr>
              <a:t>5</a:t>
            </a:r>
            <a:br>
              <a:rPr lang="en-US" sz="8000" dirty="0">
                <a:solidFill>
                  <a:schemeClr val="accent4"/>
                </a:solidFill>
              </a:rPr>
            </a:br>
            <a:r>
              <a:rPr lang="en-US" sz="4800" dirty="0"/>
              <a:t>Cost Saving</a:t>
            </a:r>
            <a:endParaRPr lang="en-US" dirty="0">
              <a:solidFill>
                <a:srgbClr val="FF0066"/>
              </a:solidFill>
            </a:endParaRPr>
          </a:p>
        </p:txBody>
      </p:sp>
      <p:sp>
        <p:nvSpPr>
          <p:cNvPr id="9" name="Rectangle 8">
            <a:extLst>
              <a:ext uri="{FF2B5EF4-FFF2-40B4-BE49-F238E27FC236}">
                <a16:creationId xmlns:a16="http://schemas.microsoft.com/office/drawing/2014/main" id="{BD1C0D2C-DD13-4AC3-98E8-D1DC08B45BC1}"/>
              </a:ext>
            </a:extLst>
          </p:cNvPr>
          <p:cNvSpPr/>
          <p:nvPr/>
        </p:nvSpPr>
        <p:spPr bwMode="auto">
          <a:xfrm>
            <a:off x="4862063" y="3943164"/>
            <a:ext cx="2467874" cy="1587280"/>
          </a:xfrm>
          <a:prstGeom prst="rect">
            <a:avLst/>
          </a:prstGeom>
          <a:solidFill>
            <a:srgbClr val="FF006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GB" sz="4800" b="1">
                <a:ln w="9525">
                  <a:solidFill>
                    <a:schemeClr val="bg1"/>
                  </a:solidFill>
                  <a:prstDash val="solid"/>
                </a:ln>
                <a:solidFill>
                  <a:schemeClr val="tx1"/>
                </a:solidFill>
                <a:effectLst>
                  <a:outerShdw blurRad="12700" dist="38100" dir="2700000" algn="tl" rotWithShape="0">
                    <a:schemeClr val="bg1">
                      <a:lumMod val="50000"/>
                    </a:schemeClr>
                  </a:outerShdw>
                </a:effectLst>
                <a:latin typeface="Aharoni" panose="02010803020104030203" pitchFamily="2" charset="-79"/>
                <a:ea typeface="Segoe UI" pitchFamily="34" charset="0"/>
                <a:cs typeface="Aharoni" panose="02010803020104030203" pitchFamily="2" charset="-79"/>
              </a:rPr>
              <a:t>Quick</a:t>
            </a:r>
          </a:p>
          <a:p>
            <a:pPr algn="ctr" defTabSz="932472" fontAlgn="base">
              <a:spcBef>
                <a:spcPct val="0"/>
              </a:spcBef>
              <a:spcAft>
                <a:spcPct val="0"/>
              </a:spcAft>
            </a:pPr>
            <a:r>
              <a:rPr lang="en-GB" sz="4800" b="1">
                <a:ln w="9525">
                  <a:solidFill>
                    <a:schemeClr val="bg1"/>
                  </a:solidFill>
                  <a:prstDash val="solid"/>
                </a:ln>
                <a:solidFill>
                  <a:schemeClr val="tx1"/>
                </a:solidFill>
                <a:effectLst>
                  <a:outerShdw blurRad="12700" dist="38100" dir="2700000" algn="tl" rotWithShape="0">
                    <a:schemeClr val="bg1">
                      <a:lumMod val="50000"/>
                    </a:schemeClr>
                  </a:outerShdw>
                </a:effectLst>
                <a:latin typeface="Aharoni" panose="02010803020104030203" pitchFamily="2" charset="-79"/>
                <a:ea typeface="Segoe UI" pitchFamily="34" charset="0"/>
                <a:cs typeface="Aharoni" panose="02010803020104030203" pitchFamily="2" charset="-79"/>
              </a:rPr>
              <a:t>Wins</a:t>
            </a:r>
          </a:p>
        </p:txBody>
      </p:sp>
    </p:spTree>
    <p:extLst>
      <p:ext uri="{BB962C8B-B14F-4D97-AF65-F5344CB8AC3E}">
        <p14:creationId xmlns:p14="http://schemas.microsoft.com/office/powerpoint/2010/main" val="63844675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18A1E48-C74E-4B7C-95F4-2342DAC963A9}"/>
              </a:ext>
            </a:extLst>
          </p:cNvPr>
          <p:cNvSpPr>
            <a:spLocks noGrp="1"/>
          </p:cNvSpPr>
          <p:nvPr>
            <p:ph type="title"/>
          </p:nvPr>
        </p:nvSpPr>
        <p:spPr>
          <a:xfrm>
            <a:off x="1427847" y="502367"/>
            <a:ext cx="7039357" cy="553998"/>
          </a:xfrm>
        </p:spPr>
        <p:txBody>
          <a:bodyPr/>
          <a:lstStyle/>
          <a:p>
            <a:r>
              <a:rPr lang="en-US"/>
              <a:t>Upgrade Storage Accounts to V2</a:t>
            </a:r>
          </a:p>
        </p:txBody>
      </p:sp>
      <p:sp>
        <p:nvSpPr>
          <p:cNvPr id="4" name="Text Placeholder 3">
            <a:extLst>
              <a:ext uri="{FF2B5EF4-FFF2-40B4-BE49-F238E27FC236}">
                <a16:creationId xmlns:a16="http://schemas.microsoft.com/office/drawing/2014/main" id="{DBFED5CB-0F60-480C-8DFA-C6BECBE03F8D}"/>
              </a:ext>
            </a:extLst>
          </p:cNvPr>
          <p:cNvSpPr>
            <a:spLocks noGrp="1"/>
          </p:cNvSpPr>
          <p:nvPr>
            <p:ph type="body" sz="quarter" idx="16"/>
          </p:nvPr>
        </p:nvSpPr>
        <p:spPr>
          <a:xfrm>
            <a:off x="1427847" y="5050644"/>
            <a:ext cx="2413326" cy="1107996"/>
          </a:xfrm>
        </p:spPr>
        <p:txBody>
          <a:bodyPr/>
          <a:lstStyle/>
          <a:p>
            <a:pPr algn="ctr"/>
            <a:r>
              <a:rPr lang="en-US" b="1" dirty="0">
                <a:solidFill>
                  <a:srgbClr val="FF0066"/>
                </a:solidFill>
                <a:latin typeface="+mn-lt"/>
              </a:rPr>
              <a:t>Cost Savings V1 to V2</a:t>
            </a:r>
          </a:p>
          <a:p>
            <a:pPr marL="285750" indent="-285750">
              <a:buFont typeface="Arial" panose="020B0604020202020204" pitchFamily="34" charset="0"/>
              <a:buChar char="•"/>
            </a:pPr>
            <a:r>
              <a:rPr lang="en-US" dirty="0">
                <a:latin typeface="+mn-lt"/>
              </a:rPr>
              <a:t>Lowest per-GB capacity price</a:t>
            </a:r>
          </a:p>
          <a:p>
            <a:pPr marL="285750" indent="-285750">
              <a:buFont typeface="Arial" panose="020B0604020202020204" pitchFamily="34" charset="0"/>
              <a:buChar char="•"/>
            </a:pPr>
            <a:r>
              <a:rPr lang="en-US" dirty="0">
                <a:latin typeface="+mn-lt"/>
              </a:rPr>
              <a:t>Additional features</a:t>
            </a:r>
          </a:p>
        </p:txBody>
      </p:sp>
      <p:sp>
        <p:nvSpPr>
          <p:cNvPr id="2" name="TextBox 1">
            <a:extLst>
              <a:ext uri="{FF2B5EF4-FFF2-40B4-BE49-F238E27FC236}">
                <a16:creationId xmlns:a16="http://schemas.microsoft.com/office/drawing/2014/main" id="{A64DF03C-2511-415D-9C8E-0A98D22FABFD}"/>
              </a:ext>
            </a:extLst>
          </p:cNvPr>
          <p:cNvSpPr txBox="1"/>
          <p:nvPr/>
        </p:nvSpPr>
        <p:spPr>
          <a:xfrm>
            <a:off x="1409631" y="3283633"/>
            <a:ext cx="767679" cy="307777"/>
          </a:xfrm>
          <a:prstGeom prst="rect">
            <a:avLst/>
          </a:prstGeom>
          <a:solidFill>
            <a:srgbClr val="FF0066"/>
          </a:solidFill>
          <a:ln>
            <a:noFill/>
          </a:ln>
        </p:spPr>
        <p:txBody>
          <a:bodyPr wrap="square" lIns="0" tIns="0" rIns="0" bIns="0" rtlCol="0">
            <a:spAutoFit/>
          </a:bodyPr>
          <a:lstStyle/>
          <a:p>
            <a:r>
              <a:rPr lang="en-GB" sz="2000" b="1">
                <a:ln w="9525">
                  <a:solidFill>
                    <a:schemeClr val="bg1"/>
                  </a:solidFill>
                  <a:prstDash val="solid"/>
                </a:ln>
                <a:effectLst>
                  <a:outerShdw blurRad="12700" dist="38100" dir="2700000" algn="tl" rotWithShape="0">
                    <a:schemeClr val="bg1">
                      <a:lumMod val="50000"/>
                    </a:schemeClr>
                  </a:outerShdw>
                </a:effectLst>
                <a:latin typeface="Aharoni" panose="02010803020104030203" pitchFamily="2" charset="-79"/>
                <a:cs typeface="Aharoni" panose="02010803020104030203" pitchFamily="2" charset="-79"/>
              </a:rPr>
              <a:t> WHY</a:t>
            </a:r>
          </a:p>
        </p:txBody>
      </p:sp>
      <p:pic>
        <p:nvPicPr>
          <p:cNvPr id="11" name="Graphic 10" descr="Robot Hand with solid fill">
            <a:extLst>
              <a:ext uri="{FF2B5EF4-FFF2-40B4-BE49-F238E27FC236}">
                <a16:creationId xmlns:a16="http://schemas.microsoft.com/office/drawing/2014/main" id="{FAF3416E-60C7-418B-9076-D42243BD2F2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557490" y="3974021"/>
            <a:ext cx="914400" cy="914400"/>
          </a:xfrm>
          <a:prstGeom prst="rect">
            <a:avLst/>
          </a:prstGeom>
        </p:spPr>
      </p:pic>
      <p:pic>
        <p:nvPicPr>
          <p:cNvPr id="13" name="Graphic 12" descr="Safe with solid fill">
            <a:extLst>
              <a:ext uri="{FF2B5EF4-FFF2-40B4-BE49-F238E27FC236}">
                <a16:creationId xmlns:a16="http://schemas.microsoft.com/office/drawing/2014/main" id="{280CB69D-826C-413F-9AB4-1FB055C37C1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883522" y="3957126"/>
            <a:ext cx="914400" cy="914400"/>
          </a:xfrm>
          <a:prstGeom prst="rect">
            <a:avLst/>
          </a:prstGeom>
        </p:spPr>
      </p:pic>
      <p:pic>
        <p:nvPicPr>
          <p:cNvPr id="15" name="Graphic 14" descr="Fire with solid fill">
            <a:extLst>
              <a:ext uri="{FF2B5EF4-FFF2-40B4-BE49-F238E27FC236}">
                <a16:creationId xmlns:a16="http://schemas.microsoft.com/office/drawing/2014/main" id="{2F5E575E-06A3-4004-A1A3-601D4048EFD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060194" y="3957126"/>
            <a:ext cx="914400" cy="914400"/>
          </a:xfrm>
          <a:prstGeom prst="rect">
            <a:avLst/>
          </a:prstGeom>
        </p:spPr>
      </p:pic>
      <p:pic>
        <p:nvPicPr>
          <p:cNvPr id="17" name="Graphic 16" descr="Snowflake with solid fill">
            <a:extLst>
              <a:ext uri="{FF2B5EF4-FFF2-40B4-BE49-F238E27FC236}">
                <a16:creationId xmlns:a16="http://schemas.microsoft.com/office/drawing/2014/main" id="{3223BA57-5036-4487-B9EC-0C5AA794F0BE}"/>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974594" y="3258442"/>
            <a:ext cx="914400" cy="914400"/>
          </a:xfrm>
          <a:prstGeom prst="rect">
            <a:avLst/>
          </a:prstGeom>
        </p:spPr>
      </p:pic>
      <p:pic>
        <p:nvPicPr>
          <p:cNvPr id="19" name="Graphic 18" descr="Piggy Bank with solid fill">
            <a:extLst>
              <a:ext uri="{FF2B5EF4-FFF2-40B4-BE49-F238E27FC236}">
                <a16:creationId xmlns:a16="http://schemas.microsoft.com/office/drawing/2014/main" id="{9FEE0926-1172-4BA5-B639-E0B694B63B13}"/>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177310" y="3964721"/>
            <a:ext cx="914400" cy="914400"/>
          </a:xfrm>
          <a:prstGeom prst="rect">
            <a:avLst/>
          </a:prstGeom>
        </p:spPr>
      </p:pic>
      <p:pic>
        <p:nvPicPr>
          <p:cNvPr id="1026" name="Picture 2" descr="A picture containing night sky&#10;&#10;Description automatically generated">
            <a:extLst>
              <a:ext uri="{FF2B5EF4-FFF2-40B4-BE49-F238E27FC236}">
                <a16:creationId xmlns:a16="http://schemas.microsoft.com/office/drawing/2014/main" id="{A95CE646-E32F-46FF-BEE6-3F7D0ADB3DA9}"/>
              </a:ext>
            </a:extLst>
          </p:cNvPr>
          <p:cNvPicPr>
            <a:picLocks noChangeAspect="1" noChangeArrowheads="1"/>
          </p:cNvPicPr>
          <p:nvPr/>
        </p:nvPicPr>
        <p:blipFill>
          <a:blip r:embed="rId13">
            <a:lum bright="70000" contrast="-70000"/>
            <a:extLst>
              <a:ext uri="{28A0092B-C50C-407E-A947-70E740481C1C}">
                <a14:useLocalDpi xmlns:a14="http://schemas.microsoft.com/office/drawing/2010/main" val="0"/>
              </a:ext>
            </a:extLst>
          </a:blip>
          <a:srcRect/>
          <a:stretch>
            <a:fillRect/>
          </a:stretch>
        </p:blipFill>
        <p:spPr bwMode="auto">
          <a:xfrm rot="11066323" flipH="1">
            <a:off x="5530964" y="3555369"/>
            <a:ext cx="450353" cy="368122"/>
          </a:xfrm>
          <a:prstGeom prst="rect">
            <a:avLst/>
          </a:prstGeom>
          <a:noFill/>
        </p:spPr>
      </p:pic>
      <p:pic>
        <p:nvPicPr>
          <p:cNvPr id="3" name="Picture 2" descr="A picture containing night sky&#10;&#10;Description automatically generated">
            <a:extLst>
              <a:ext uri="{FF2B5EF4-FFF2-40B4-BE49-F238E27FC236}">
                <a16:creationId xmlns:a16="http://schemas.microsoft.com/office/drawing/2014/main" id="{73FDA74A-459A-4A62-B5CA-B99F27744E9F}"/>
              </a:ext>
            </a:extLst>
          </p:cNvPr>
          <p:cNvPicPr>
            <a:picLocks noChangeAspect="1" noChangeArrowheads="1"/>
          </p:cNvPicPr>
          <p:nvPr/>
        </p:nvPicPr>
        <p:blipFill>
          <a:blip r:embed="rId13">
            <a:lum bright="70000" contrast="-70000"/>
            <a:extLst>
              <a:ext uri="{28A0092B-C50C-407E-A947-70E740481C1C}">
                <a14:useLocalDpi xmlns:a14="http://schemas.microsoft.com/office/drawing/2010/main" val="0"/>
              </a:ext>
            </a:extLst>
          </a:blip>
          <a:srcRect/>
          <a:stretch>
            <a:fillRect/>
          </a:stretch>
        </p:blipFill>
        <p:spPr bwMode="auto">
          <a:xfrm rot="14850901" flipH="1">
            <a:off x="6862095" y="3594319"/>
            <a:ext cx="450353" cy="368122"/>
          </a:xfrm>
          <a:prstGeom prst="rect">
            <a:avLst/>
          </a:prstGeom>
          <a:noFill/>
        </p:spPr>
      </p:pic>
      <p:sp>
        <p:nvSpPr>
          <p:cNvPr id="16" name="Text Placeholder 3">
            <a:extLst>
              <a:ext uri="{FF2B5EF4-FFF2-40B4-BE49-F238E27FC236}">
                <a16:creationId xmlns:a16="http://schemas.microsoft.com/office/drawing/2014/main" id="{761524C3-C739-42C1-AFDF-1D1DFD88A017}"/>
              </a:ext>
            </a:extLst>
          </p:cNvPr>
          <p:cNvSpPr txBox="1">
            <a:spLocks/>
          </p:cNvSpPr>
          <p:nvPr/>
        </p:nvSpPr>
        <p:spPr>
          <a:xfrm>
            <a:off x="5225131" y="5043049"/>
            <a:ext cx="2413326" cy="1107996"/>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b="1">
                <a:solidFill>
                  <a:srgbClr val="FF0066"/>
                </a:solidFill>
                <a:latin typeface="+mn-lt"/>
              </a:rPr>
              <a:t>Lifecycle Management</a:t>
            </a:r>
          </a:p>
          <a:p>
            <a:pPr marL="285750" indent="-285750">
              <a:buFont typeface="Arial" panose="020B0604020202020204" pitchFamily="34" charset="0"/>
              <a:buChar char="•"/>
            </a:pPr>
            <a:r>
              <a:rPr lang="en-US">
                <a:latin typeface="+mn-lt"/>
              </a:rPr>
              <a:t>Access Tiers (Hot, Cool, Archive)</a:t>
            </a:r>
          </a:p>
          <a:p>
            <a:pPr marL="285750" indent="-285750">
              <a:buFont typeface="Arial" panose="020B0604020202020204" pitchFamily="34" charset="0"/>
              <a:buChar char="•"/>
            </a:pPr>
            <a:r>
              <a:rPr lang="en-US">
                <a:latin typeface="+mn-lt"/>
              </a:rPr>
              <a:t>Optimize Storage</a:t>
            </a:r>
          </a:p>
        </p:txBody>
      </p:sp>
      <p:sp>
        <p:nvSpPr>
          <p:cNvPr id="6" name="Text Placeholder 3">
            <a:extLst>
              <a:ext uri="{FF2B5EF4-FFF2-40B4-BE49-F238E27FC236}">
                <a16:creationId xmlns:a16="http://schemas.microsoft.com/office/drawing/2014/main" id="{D1D7BF4A-6529-42D4-BD7F-359D82787FE2}"/>
              </a:ext>
            </a:extLst>
          </p:cNvPr>
          <p:cNvSpPr txBox="1">
            <a:spLocks/>
          </p:cNvSpPr>
          <p:nvPr/>
        </p:nvSpPr>
        <p:spPr>
          <a:xfrm>
            <a:off x="8808027" y="5052349"/>
            <a:ext cx="2413326" cy="1107996"/>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b="1">
                <a:solidFill>
                  <a:srgbClr val="FF0066"/>
                </a:solidFill>
                <a:latin typeface="+mn-lt"/>
              </a:rPr>
              <a:t>Automation</a:t>
            </a:r>
          </a:p>
          <a:p>
            <a:pPr marL="285750" indent="-285750">
              <a:buFont typeface="Arial" panose="020B0604020202020204" pitchFamily="34" charset="0"/>
              <a:buChar char="•"/>
            </a:pPr>
            <a:r>
              <a:rPr lang="en-US">
                <a:latin typeface="+mn-lt"/>
              </a:rPr>
              <a:t>Storage Rules for dynamic lifecycle management</a:t>
            </a:r>
          </a:p>
        </p:txBody>
      </p:sp>
      <p:sp>
        <p:nvSpPr>
          <p:cNvPr id="7" name="TextBox 6">
            <a:extLst>
              <a:ext uri="{FF2B5EF4-FFF2-40B4-BE49-F238E27FC236}">
                <a16:creationId xmlns:a16="http://schemas.microsoft.com/office/drawing/2014/main" id="{F1AC4774-1F2D-4B3D-AD73-C246DE723316}"/>
              </a:ext>
            </a:extLst>
          </p:cNvPr>
          <p:cNvSpPr txBox="1"/>
          <p:nvPr/>
        </p:nvSpPr>
        <p:spPr>
          <a:xfrm>
            <a:off x="1409631" y="1649573"/>
            <a:ext cx="914400" cy="307777"/>
          </a:xfrm>
          <a:prstGeom prst="rect">
            <a:avLst/>
          </a:prstGeom>
          <a:solidFill>
            <a:srgbClr val="9BF00B"/>
          </a:solidFill>
          <a:ln>
            <a:noFill/>
          </a:ln>
        </p:spPr>
        <p:txBody>
          <a:bodyPr wrap="square" lIns="0" tIns="0" rIns="0" bIns="0" rtlCol="0">
            <a:spAutoFit/>
          </a:bodyPr>
          <a:lstStyle/>
          <a:p>
            <a:r>
              <a:rPr lang="en-GB" sz="2000" b="1">
                <a:ln w="9525">
                  <a:solidFill>
                    <a:schemeClr val="bg1"/>
                  </a:solidFill>
                  <a:prstDash val="solid"/>
                </a:ln>
                <a:effectLst>
                  <a:outerShdw blurRad="12700" dist="38100" dir="2700000" algn="tl" rotWithShape="0">
                    <a:schemeClr val="bg1">
                      <a:lumMod val="50000"/>
                    </a:schemeClr>
                  </a:outerShdw>
                </a:effectLst>
                <a:latin typeface="Aharoni" panose="02010803020104030203" pitchFamily="2" charset="-79"/>
                <a:cs typeface="Aharoni" panose="02010803020104030203" pitchFamily="2" charset="-79"/>
              </a:rPr>
              <a:t> WHAT</a:t>
            </a:r>
          </a:p>
        </p:txBody>
      </p:sp>
      <p:sp>
        <p:nvSpPr>
          <p:cNvPr id="20" name="Text Placeholder 3">
            <a:extLst>
              <a:ext uri="{FF2B5EF4-FFF2-40B4-BE49-F238E27FC236}">
                <a16:creationId xmlns:a16="http://schemas.microsoft.com/office/drawing/2014/main" id="{6D6AC477-0427-4B0C-9873-3DD8FAAE7760}"/>
              </a:ext>
            </a:extLst>
          </p:cNvPr>
          <p:cNvSpPr txBox="1">
            <a:spLocks/>
          </p:cNvSpPr>
          <p:nvPr/>
        </p:nvSpPr>
        <p:spPr>
          <a:xfrm>
            <a:off x="1409631" y="2095972"/>
            <a:ext cx="6359031" cy="646331"/>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400"/>
              <a:t>Azure Storage Accounts can be upgraded from V1 to V2. This is a one-way process which results in immediate cost savings and gives you access to additional features.</a:t>
            </a:r>
          </a:p>
        </p:txBody>
      </p:sp>
      <p:sp>
        <p:nvSpPr>
          <p:cNvPr id="21" name="Title 7">
            <a:extLst>
              <a:ext uri="{FF2B5EF4-FFF2-40B4-BE49-F238E27FC236}">
                <a16:creationId xmlns:a16="http://schemas.microsoft.com/office/drawing/2014/main" id="{1A4E3ECE-4E05-46AF-B9B3-FA0250587F87}"/>
              </a:ext>
            </a:extLst>
          </p:cNvPr>
          <p:cNvSpPr txBox="1">
            <a:spLocks/>
          </p:cNvSpPr>
          <p:nvPr/>
        </p:nvSpPr>
        <p:spPr>
          <a:xfrm>
            <a:off x="261987" y="-27686"/>
            <a:ext cx="914401" cy="212365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GB" sz="13800" dirty="0">
                <a:solidFill>
                  <a:schemeClr val="accent4"/>
                </a:solidFill>
              </a:rPr>
              <a:t>1</a:t>
            </a:r>
          </a:p>
        </p:txBody>
      </p:sp>
    </p:spTree>
    <p:extLst>
      <p:ext uri="{BB962C8B-B14F-4D97-AF65-F5344CB8AC3E}">
        <p14:creationId xmlns:p14="http://schemas.microsoft.com/office/powerpoint/2010/main" val="28572842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18A1E48-C74E-4B7C-95F4-2342DAC963A9}"/>
              </a:ext>
            </a:extLst>
          </p:cNvPr>
          <p:cNvSpPr>
            <a:spLocks noGrp="1"/>
          </p:cNvSpPr>
          <p:nvPr>
            <p:ph type="title"/>
          </p:nvPr>
        </p:nvSpPr>
        <p:spPr>
          <a:xfrm>
            <a:off x="1427847" y="502367"/>
            <a:ext cx="7039357" cy="553998"/>
          </a:xfrm>
        </p:spPr>
        <p:txBody>
          <a:bodyPr/>
          <a:lstStyle/>
          <a:p>
            <a:r>
              <a:rPr lang="en-US"/>
              <a:t>Configure Budgets and Alerts</a:t>
            </a:r>
          </a:p>
        </p:txBody>
      </p:sp>
      <p:sp>
        <p:nvSpPr>
          <p:cNvPr id="7" name="TextBox 6">
            <a:extLst>
              <a:ext uri="{FF2B5EF4-FFF2-40B4-BE49-F238E27FC236}">
                <a16:creationId xmlns:a16="http://schemas.microsoft.com/office/drawing/2014/main" id="{F1AC4774-1F2D-4B3D-AD73-C246DE723316}"/>
              </a:ext>
            </a:extLst>
          </p:cNvPr>
          <p:cNvSpPr txBox="1"/>
          <p:nvPr/>
        </p:nvSpPr>
        <p:spPr>
          <a:xfrm>
            <a:off x="1409631" y="1649573"/>
            <a:ext cx="914400" cy="307777"/>
          </a:xfrm>
          <a:prstGeom prst="rect">
            <a:avLst/>
          </a:prstGeom>
          <a:solidFill>
            <a:srgbClr val="9BF00B"/>
          </a:solidFill>
          <a:ln>
            <a:noFill/>
          </a:ln>
        </p:spPr>
        <p:txBody>
          <a:bodyPr wrap="square" lIns="0" tIns="0" rIns="0" bIns="0" rtlCol="0">
            <a:spAutoFit/>
          </a:bodyPr>
          <a:lstStyle/>
          <a:p>
            <a:r>
              <a:rPr lang="en-GB" sz="2000" b="1">
                <a:ln w="9525">
                  <a:solidFill>
                    <a:schemeClr val="bg1"/>
                  </a:solidFill>
                  <a:prstDash val="solid"/>
                </a:ln>
                <a:effectLst>
                  <a:outerShdw blurRad="12700" dist="38100" dir="2700000" algn="tl" rotWithShape="0">
                    <a:schemeClr val="bg1">
                      <a:lumMod val="50000"/>
                    </a:schemeClr>
                  </a:outerShdw>
                </a:effectLst>
                <a:latin typeface="Aharoni" panose="02010803020104030203" pitchFamily="2" charset="-79"/>
                <a:cs typeface="Aharoni" panose="02010803020104030203" pitchFamily="2" charset="-79"/>
              </a:rPr>
              <a:t> WHAT</a:t>
            </a:r>
          </a:p>
        </p:txBody>
      </p:sp>
      <p:sp>
        <p:nvSpPr>
          <p:cNvPr id="20" name="Text Placeholder 3">
            <a:extLst>
              <a:ext uri="{FF2B5EF4-FFF2-40B4-BE49-F238E27FC236}">
                <a16:creationId xmlns:a16="http://schemas.microsoft.com/office/drawing/2014/main" id="{6D6AC477-0427-4B0C-9873-3DD8FAAE7760}"/>
              </a:ext>
            </a:extLst>
          </p:cNvPr>
          <p:cNvSpPr txBox="1">
            <a:spLocks/>
          </p:cNvSpPr>
          <p:nvPr/>
        </p:nvSpPr>
        <p:spPr>
          <a:xfrm>
            <a:off x="1409631" y="2095972"/>
            <a:ext cx="6359031" cy="646331"/>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400"/>
              <a:t>Budgets and Alerts can be configured from the Azure Portal’s Cost Management + Billing blade. This allows key stakeholders to be notified to the cost within a billing period, and act if the budget is exceeded. </a:t>
            </a:r>
          </a:p>
        </p:txBody>
      </p:sp>
      <p:sp>
        <p:nvSpPr>
          <p:cNvPr id="21" name="Title 7">
            <a:extLst>
              <a:ext uri="{FF2B5EF4-FFF2-40B4-BE49-F238E27FC236}">
                <a16:creationId xmlns:a16="http://schemas.microsoft.com/office/drawing/2014/main" id="{1A4E3ECE-4E05-46AF-B9B3-FA0250587F87}"/>
              </a:ext>
            </a:extLst>
          </p:cNvPr>
          <p:cNvSpPr txBox="1">
            <a:spLocks/>
          </p:cNvSpPr>
          <p:nvPr/>
        </p:nvSpPr>
        <p:spPr>
          <a:xfrm>
            <a:off x="261987" y="-27686"/>
            <a:ext cx="914401" cy="212365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GB" sz="13800">
                <a:solidFill>
                  <a:schemeClr val="accent4"/>
                </a:solidFill>
              </a:rPr>
              <a:t>2</a:t>
            </a:r>
          </a:p>
        </p:txBody>
      </p:sp>
      <p:sp>
        <p:nvSpPr>
          <p:cNvPr id="22" name="Text Placeholder 3">
            <a:extLst>
              <a:ext uri="{FF2B5EF4-FFF2-40B4-BE49-F238E27FC236}">
                <a16:creationId xmlns:a16="http://schemas.microsoft.com/office/drawing/2014/main" id="{77BA6A21-4FEC-44BC-9B7B-7CFAABC2265C}"/>
              </a:ext>
            </a:extLst>
          </p:cNvPr>
          <p:cNvSpPr txBox="1">
            <a:spLocks/>
          </p:cNvSpPr>
          <p:nvPr/>
        </p:nvSpPr>
        <p:spPr>
          <a:xfrm>
            <a:off x="1446012" y="4872441"/>
            <a:ext cx="2413326" cy="1107996"/>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b="1">
                <a:solidFill>
                  <a:srgbClr val="FF0066"/>
                </a:solidFill>
                <a:latin typeface="+mn-lt"/>
              </a:rPr>
              <a:t>Defines clear budgets</a:t>
            </a:r>
          </a:p>
          <a:p>
            <a:pPr marL="285750" indent="-285750">
              <a:buFont typeface="Arial" panose="020B0604020202020204" pitchFamily="34" charset="0"/>
              <a:buChar char="•"/>
            </a:pPr>
            <a:r>
              <a:rPr lang="en-US">
                <a:latin typeface="+mn-lt"/>
              </a:rPr>
              <a:t>Allows for better planning with budget in mind</a:t>
            </a:r>
          </a:p>
        </p:txBody>
      </p:sp>
      <p:sp>
        <p:nvSpPr>
          <p:cNvPr id="23" name="TextBox 22">
            <a:extLst>
              <a:ext uri="{FF2B5EF4-FFF2-40B4-BE49-F238E27FC236}">
                <a16:creationId xmlns:a16="http://schemas.microsoft.com/office/drawing/2014/main" id="{A6725281-765E-428B-8996-536D575EA682}"/>
              </a:ext>
            </a:extLst>
          </p:cNvPr>
          <p:cNvSpPr txBox="1"/>
          <p:nvPr/>
        </p:nvSpPr>
        <p:spPr>
          <a:xfrm>
            <a:off x="1409631" y="3284811"/>
            <a:ext cx="767679" cy="307777"/>
          </a:xfrm>
          <a:prstGeom prst="rect">
            <a:avLst/>
          </a:prstGeom>
          <a:solidFill>
            <a:srgbClr val="FF0066"/>
          </a:solidFill>
          <a:ln>
            <a:noFill/>
          </a:ln>
        </p:spPr>
        <p:txBody>
          <a:bodyPr wrap="square" lIns="0" tIns="0" rIns="0" bIns="0" rtlCol="0">
            <a:spAutoFit/>
          </a:bodyPr>
          <a:lstStyle/>
          <a:p>
            <a:r>
              <a:rPr lang="en-GB" sz="2000" b="1">
                <a:ln w="9525">
                  <a:solidFill>
                    <a:schemeClr val="bg1"/>
                  </a:solidFill>
                  <a:prstDash val="solid"/>
                </a:ln>
                <a:effectLst>
                  <a:outerShdw blurRad="12700" dist="38100" dir="2700000" algn="tl" rotWithShape="0">
                    <a:schemeClr val="bg1">
                      <a:lumMod val="50000"/>
                    </a:schemeClr>
                  </a:outerShdw>
                </a:effectLst>
                <a:latin typeface="Aharoni" panose="02010803020104030203" pitchFamily="2" charset="-79"/>
                <a:cs typeface="Aharoni" panose="02010803020104030203" pitchFamily="2" charset="-79"/>
              </a:rPr>
              <a:t> WHY</a:t>
            </a:r>
          </a:p>
        </p:txBody>
      </p:sp>
      <p:pic>
        <p:nvPicPr>
          <p:cNvPr id="25" name="Graphic 24" descr="Alarm Ringing with solid fill">
            <a:extLst>
              <a:ext uri="{FF2B5EF4-FFF2-40B4-BE49-F238E27FC236}">
                <a16:creationId xmlns:a16="http://schemas.microsoft.com/office/drawing/2014/main" id="{B69AFEA1-8D2A-4835-88D1-ACB87B31A75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5552211" y="3819232"/>
            <a:ext cx="914400" cy="914400"/>
          </a:xfrm>
          <a:prstGeom prst="rect">
            <a:avLst/>
          </a:prstGeom>
        </p:spPr>
      </p:pic>
      <p:pic>
        <p:nvPicPr>
          <p:cNvPr id="26" name="Graphic 25" descr="Bullseye with solid fill">
            <a:extLst>
              <a:ext uri="{FF2B5EF4-FFF2-40B4-BE49-F238E27FC236}">
                <a16:creationId xmlns:a16="http://schemas.microsoft.com/office/drawing/2014/main" id="{29F7FFB1-BCE9-4C13-9625-D41FBE3FDE7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2195475" y="3786518"/>
            <a:ext cx="914400" cy="914400"/>
          </a:xfrm>
          <a:prstGeom prst="rect">
            <a:avLst/>
          </a:prstGeom>
        </p:spPr>
      </p:pic>
      <p:sp>
        <p:nvSpPr>
          <p:cNvPr id="27" name="Text Placeholder 3">
            <a:extLst>
              <a:ext uri="{FF2B5EF4-FFF2-40B4-BE49-F238E27FC236}">
                <a16:creationId xmlns:a16="http://schemas.microsoft.com/office/drawing/2014/main" id="{FC84ADA4-AD79-4FCF-8433-7FD6B7004C72}"/>
              </a:ext>
            </a:extLst>
          </p:cNvPr>
          <p:cNvSpPr txBox="1">
            <a:spLocks/>
          </p:cNvSpPr>
          <p:nvPr/>
        </p:nvSpPr>
        <p:spPr>
          <a:xfrm>
            <a:off x="4802748" y="4872441"/>
            <a:ext cx="2586503" cy="1107996"/>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b="1">
                <a:solidFill>
                  <a:srgbClr val="FF0066"/>
                </a:solidFill>
                <a:latin typeface="+mn-lt"/>
              </a:rPr>
              <a:t>Get alerted when budget exceeded</a:t>
            </a:r>
          </a:p>
          <a:p>
            <a:pPr marL="285750" indent="-285750">
              <a:buFont typeface="Arial" panose="020B0604020202020204" pitchFamily="34" charset="0"/>
              <a:buChar char="•"/>
            </a:pPr>
            <a:r>
              <a:rPr lang="en-US">
                <a:latin typeface="+mn-lt"/>
              </a:rPr>
              <a:t>Allows for quick action to prevent overrun</a:t>
            </a:r>
          </a:p>
        </p:txBody>
      </p:sp>
      <p:sp>
        <p:nvSpPr>
          <p:cNvPr id="28" name="Text Placeholder 3">
            <a:extLst>
              <a:ext uri="{FF2B5EF4-FFF2-40B4-BE49-F238E27FC236}">
                <a16:creationId xmlns:a16="http://schemas.microsoft.com/office/drawing/2014/main" id="{2B202409-7AA8-4456-8FE4-87B3A49ED944}"/>
              </a:ext>
            </a:extLst>
          </p:cNvPr>
          <p:cNvSpPr txBox="1">
            <a:spLocks/>
          </p:cNvSpPr>
          <p:nvPr/>
        </p:nvSpPr>
        <p:spPr>
          <a:xfrm>
            <a:off x="8647787" y="4872441"/>
            <a:ext cx="2586503" cy="1107996"/>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b="1">
                <a:solidFill>
                  <a:srgbClr val="FF0066"/>
                </a:solidFill>
                <a:latin typeface="+mn-lt"/>
              </a:rPr>
              <a:t>Multiple alerts at different thresholds</a:t>
            </a:r>
          </a:p>
          <a:p>
            <a:pPr marL="285750" indent="-285750">
              <a:buFont typeface="Arial" panose="020B0604020202020204" pitchFamily="34" charset="0"/>
              <a:buChar char="•"/>
            </a:pPr>
            <a:r>
              <a:rPr lang="en-US">
                <a:latin typeface="+mn-lt"/>
              </a:rPr>
              <a:t>Track costs over the billing period</a:t>
            </a:r>
          </a:p>
        </p:txBody>
      </p:sp>
      <p:pic>
        <p:nvPicPr>
          <p:cNvPr id="29" name="Graphic 28" descr="Alarm Ringing with solid fill">
            <a:extLst>
              <a:ext uri="{FF2B5EF4-FFF2-40B4-BE49-F238E27FC236}">
                <a16:creationId xmlns:a16="http://schemas.microsoft.com/office/drawing/2014/main" id="{91D0D8C4-BBAF-4B58-8C2B-07C3404151B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9247755" y="4232835"/>
            <a:ext cx="628859" cy="628859"/>
          </a:xfrm>
          <a:prstGeom prst="rect">
            <a:avLst/>
          </a:prstGeom>
        </p:spPr>
      </p:pic>
      <p:pic>
        <p:nvPicPr>
          <p:cNvPr id="30" name="Graphic 29" descr="Alarm Ringing with solid fill">
            <a:extLst>
              <a:ext uri="{FF2B5EF4-FFF2-40B4-BE49-F238E27FC236}">
                <a16:creationId xmlns:a16="http://schemas.microsoft.com/office/drawing/2014/main" id="{6008E3B9-2086-40AF-9C2F-C854E6A4D7C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9547346" y="3690554"/>
            <a:ext cx="628859" cy="628859"/>
          </a:xfrm>
          <a:prstGeom prst="rect">
            <a:avLst/>
          </a:prstGeom>
        </p:spPr>
      </p:pic>
      <p:pic>
        <p:nvPicPr>
          <p:cNvPr id="31" name="Graphic 30" descr="Alarm Ringing with solid fill">
            <a:extLst>
              <a:ext uri="{FF2B5EF4-FFF2-40B4-BE49-F238E27FC236}">
                <a16:creationId xmlns:a16="http://schemas.microsoft.com/office/drawing/2014/main" id="{9D09FB05-40CB-4074-B464-FFE7C5156C4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9941038" y="4232836"/>
            <a:ext cx="628859" cy="628859"/>
          </a:xfrm>
          <a:prstGeom prst="rect">
            <a:avLst/>
          </a:prstGeom>
        </p:spPr>
      </p:pic>
    </p:spTree>
    <p:extLst>
      <p:ext uri="{BB962C8B-B14F-4D97-AF65-F5344CB8AC3E}">
        <p14:creationId xmlns:p14="http://schemas.microsoft.com/office/powerpoint/2010/main" val="38389166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Black Template">
  <a:themeElements>
    <a:clrScheme name="TS_20_Blue on Black">
      <a:dk1>
        <a:srgbClr val="000000"/>
      </a:dk1>
      <a:lt1>
        <a:srgbClr val="FFFFFF"/>
      </a:lt1>
      <a:dk2>
        <a:srgbClr val="243A5E"/>
      </a:dk2>
      <a:lt2>
        <a:srgbClr val="E6E6E6"/>
      </a:lt2>
      <a:accent1>
        <a:srgbClr val="50E6FF"/>
      </a:accent1>
      <a:accent2>
        <a:srgbClr val="0078D4"/>
      </a:accent2>
      <a:accent3>
        <a:srgbClr val="243A5E"/>
      </a:accent3>
      <a:accent4>
        <a:srgbClr val="30E5D0"/>
      </a:accent4>
      <a:accent5>
        <a:srgbClr val="00857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Presentation1" id="{6D5E2130-D8E0-4BE1-8D17-21B44E25CD20}" vid="{B8045A66-F64A-4AB7-BD59-57B01EC35DAE}"/>
    </a:ext>
  </a:extLst>
</a:theme>
</file>

<file path=ppt/theme/theme2.xml><?xml version="1.0" encoding="utf-8"?>
<a:theme xmlns:a="http://schemas.openxmlformats.org/drawingml/2006/main" name="1_Black Template">
  <a:themeElements>
    <a:clrScheme name="TS_20_Blue on Black">
      <a:dk1>
        <a:srgbClr val="000000"/>
      </a:dk1>
      <a:lt1>
        <a:srgbClr val="FFFFFF"/>
      </a:lt1>
      <a:dk2>
        <a:srgbClr val="243A5E"/>
      </a:dk2>
      <a:lt2>
        <a:srgbClr val="E6E6E6"/>
      </a:lt2>
      <a:accent1>
        <a:srgbClr val="50E6FF"/>
      </a:accent1>
      <a:accent2>
        <a:srgbClr val="0078D4"/>
      </a:accent2>
      <a:accent3>
        <a:srgbClr val="243A5E"/>
      </a:accent3>
      <a:accent4>
        <a:srgbClr val="30E5D0"/>
      </a:accent4>
      <a:accent5>
        <a:srgbClr val="00857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Presentation1" id="{6D5E2130-D8E0-4BE1-8D17-21B44E25CD20}" vid="{B8045A66-F64A-4AB7-BD59-57B01EC35DAE}"/>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2A3664CB498D44C9DA3E7D1452859E7" ma:contentTypeVersion="2" ma:contentTypeDescription="Create a new document." ma:contentTypeScope="" ma:versionID="ecd24741bd2ef45baa103c4e42283af4">
  <xsd:schema xmlns:xsd="http://www.w3.org/2001/XMLSchema" xmlns:xs="http://www.w3.org/2001/XMLSchema" xmlns:p="http://schemas.microsoft.com/office/2006/metadata/properties" xmlns:ns2="f8941a21-e81f-4403-a69a-fd4695252c6e" targetNamespace="http://schemas.microsoft.com/office/2006/metadata/properties" ma:root="true" ma:fieldsID="3455dc29143c63226e2f1305fd88eaa8" ns2:_="">
    <xsd:import namespace="f8941a21-e81f-4403-a69a-fd4695252c6e"/>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8941a21-e81f-4403-a69a-fd4695252c6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5F661A28-CA91-4677-B0A7-D2DA3524E08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8941a21-e81f-4403-a69a-fd4695252c6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708AE48-1419-4E54-8327-4A45934E745F}">
  <ds:schemaRefs>
    <ds:schemaRef ds:uri="http://schemas.microsoft.com/sharepoint/v3/contenttype/forms"/>
  </ds:schemaRefs>
</ds:datastoreItem>
</file>

<file path=customXml/itemProps3.xml><?xml version="1.0" encoding="utf-8"?>
<ds:datastoreItem xmlns:ds="http://schemas.openxmlformats.org/officeDocument/2006/customXml" ds:itemID="{B2D3349C-2A8D-48D3-8B3D-7A2B753220C2}">
  <ds:schemaRefs>
    <ds:schemaRef ds:uri="http://purl.org/dc/elements/1.1/"/>
    <ds:schemaRef ds:uri="f8941a21-e81f-4403-a69a-fd4695252c6e"/>
    <ds:schemaRef ds:uri="http://schemas.microsoft.com/office/2006/metadata/properties"/>
    <ds:schemaRef ds:uri="http://schemas.microsoft.com/office/2006/documentManagement/types"/>
    <ds:schemaRef ds:uri="http://purl.org/dc/terms/"/>
    <ds:schemaRef ds:uri="http://www.w3.org/XML/1998/namespace"/>
    <ds:schemaRef ds:uri="http://schemas.microsoft.com/office/infopath/2007/PartnerControls"/>
    <ds:schemaRef ds:uri="http://schemas.openxmlformats.org/package/2006/metadata/core-properties"/>
    <ds:schemaRef ds:uri="http://purl.org/dc/dcmitype/"/>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Blue_with_black_background_Microsoft_template</Template>
  <TotalTime>141</TotalTime>
  <Words>1321</Words>
  <Application>Microsoft Office PowerPoint</Application>
  <PresentationFormat>Widescreen</PresentationFormat>
  <Paragraphs>206</Paragraphs>
  <Slides>14</Slides>
  <Notes>14</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14</vt:i4>
      </vt:variant>
    </vt:vector>
  </HeadingPairs>
  <TitlesOfParts>
    <vt:vector size="23" baseType="lpstr">
      <vt:lpstr>Aharoni</vt:lpstr>
      <vt:lpstr>Arial</vt:lpstr>
      <vt:lpstr>Calibri</vt:lpstr>
      <vt:lpstr>Consolas</vt:lpstr>
      <vt:lpstr>Segoe UI</vt:lpstr>
      <vt:lpstr>Segoe UI Semibold</vt:lpstr>
      <vt:lpstr>Wingdings</vt:lpstr>
      <vt:lpstr>Black Template</vt:lpstr>
      <vt:lpstr>1_Black Template</vt:lpstr>
      <vt:lpstr>PowerPoint Presentation</vt:lpstr>
      <vt:lpstr>Your Speakers</vt:lpstr>
      <vt:lpstr>Agenda</vt:lpstr>
      <vt:lpstr>What is the Well-Architected Framework?</vt:lpstr>
      <vt:lpstr>Cost Optimisation Principals</vt:lpstr>
      <vt:lpstr>How to Monitor your costs?</vt:lpstr>
      <vt:lpstr>5 Cost Saving</vt:lpstr>
      <vt:lpstr>Upgrade Storage Accounts to V2</vt:lpstr>
      <vt:lpstr>Configure Budgets and Alerts</vt:lpstr>
      <vt:lpstr>Use Azure Advisor and “Quick Fix” Issues</vt:lpstr>
      <vt:lpstr>Treat Prod vs Non-Prod Resources Differently</vt:lpstr>
      <vt:lpstr>Enforce Tagging and Naming Conventions</vt:lpstr>
      <vt:lpstr>Well Architected Framework: Cost Optimisation Assessment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Shan Singh</dc:creator>
  <cp:lastModifiedBy>Shan Singh</cp:lastModifiedBy>
  <cp:revision>3</cp:revision>
  <dcterms:created xsi:type="dcterms:W3CDTF">2021-08-03T10:50:50Z</dcterms:created>
  <dcterms:modified xsi:type="dcterms:W3CDTF">2021-11-17T12:32:53Z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0x010100A2A3664CB498D44C9DA3E7D1452859E7</vt:lpwstr>
  </property>
</Properties>
</file>